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521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67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7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17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03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3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317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98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07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06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565D4-DC6C-42D7-9349-544563245795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23AD1-FC79-4532-8EB6-8018B049A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72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8542" y="611010"/>
            <a:ext cx="9144000" cy="1655762"/>
          </a:xfrm>
        </p:spPr>
        <p:txBody>
          <a:bodyPr/>
          <a:lstStyle/>
          <a:p>
            <a:r>
              <a:rPr lang="en-US" b="1" dirty="0"/>
              <a:t>Laser writing of block-copolymer images into mesopores using SBDC initiated visible light induced polymerization</a:t>
            </a:r>
            <a:endParaRPr lang="de-DE" dirty="0"/>
          </a:p>
          <a:p>
            <a:r>
              <a:rPr lang="de-DE" sz="1200" dirty="0"/>
              <a:t>Autoren: </a:t>
            </a: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Claire Förster, Robert Lehn, Enis Musa Saritas, Annette Andrieu-Brunsen</a:t>
            </a:r>
            <a:endParaRPr lang="de-DE" sz="1200" dirty="0"/>
          </a:p>
        </p:txBody>
      </p:sp>
      <p:sp>
        <p:nvSpPr>
          <p:cNvPr id="4" name="Textfeld 3"/>
          <p:cNvSpPr txBox="1"/>
          <p:nvPr/>
        </p:nvSpPr>
        <p:spPr>
          <a:xfrm>
            <a:off x="1512605" y="2691925"/>
            <a:ext cx="2061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Public Datenordner</a:t>
            </a:r>
          </a:p>
          <a:p>
            <a:r>
              <a:rPr lang="de-DE" dirty="0"/>
              <a:t>Nach </a:t>
            </a:r>
            <a:r>
              <a:rPr lang="de-DE" dirty="0" err="1"/>
              <a:t>Figure</a:t>
            </a:r>
            <a:r>
              <a:rPr lang="de-DE" dirty="0"/>
              <a:t> Sortiert</a:t>
            </a:r>
          </a:p>
        </p:txBody>
      </p:sp>
    </p:spTree>
    <p:extLst>
      <p:ext uri="{BB962C8B-B14F-4D97-AF65-F5344CB8AC3E}">
        <p14:creationId xmlns:p14="http://schemas.microsoft.com/office/powerpoint/2010/main" val="2162089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556978"/>
              </p:ext>
            </p:extLst>
          </p:nvPr>
        </p:nvGraphicFramePr>
        <p:xfrm>
          <a:off x="1098625" y="276640"/>
          <a:ext cx="5789612" cy="442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625" y="276640"/>
                        <a:ext cx="5789612" cy="442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098625" y="27664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S4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354443" y="974785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S4”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4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/>
          <a:srcRect t="21887"/>
          <a:stretch/>
        </p:blipFill>
        <p:spPr bwMode="auto">
          <a:xfrm>
            <a:off x="604852" y="0"/>
            <a:ext cx="6299200" cy="343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fik 2"/>
          <p:cNvPicPr/>
          <p:nvPr/>
        </p:nvPicPr>
        <p:blipFill>
          <a:blip r:embed="rId3"/>
          <a:stretch/>
        </p:blipFill>
        <p:spPr bwMode="auto">
          <a:xfrm>
            <a:off x="760576" y="3948157"/>
            <a:ext cx="4853378" cy="280600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04852" y="22536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S5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721912" y="778231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S5”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12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/>
          <a:srcRect l="1510" t="2949" r="5551" b="2119"/>
          <a:stretch/>
        </p:blipFill>
        <p:spPr bwMode="auto">
          <a:xfrm>
            <a:off x="703250" y="881365"/>
            <a:ext cx="6119495" cy="24631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604852" y="22536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S6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935557" y="881365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S6”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83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43" y="593933"/>
            <a:ext cx="6525188" cy="367041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14433" y="25637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846131" y="949148"/>
            <a:ext cx="27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1”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5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t="753" r="15509" b="1492"/>
          <a:stretch/>
        </p:blipFill>
        <p:spPr>
          <a:xfrm>
            <a:off x="234857" y="289783"/>
            <a:ext cx="5905144" cy="444381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77700" y="105117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2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969740" y="778231"/>
            <a:ext cx="27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2”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1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88" y="401654"/>
            <a:ext cx="6654325" cy="374305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27288" y="32322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7585037" y="564587"/>
            <a:ext cx="27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3”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9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" t="997" r="41962" b="58754"/>
          <a:stretch/>
        </p:blipFill>
        <p:spPr>
          <a:xfrm>
            <a:off x="308213" y="909979"/>
            <a:ext cx="5317972" cy="213644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14433" y="25637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4</a:t>
            </a:r>
          </a:p>
        </p:txBody>
      </p:sp>
      <p:sp>
        <p:nvSpPr>
          <p:cNvPr id="58" name="Rechteck 57"/>
          <p:cNvSpPr/>
          <p:nvPr/>
        </p:nvSpPr>
        <p:spPr>
          <a:xfrm>
            <a:off x="3625608" y="1083857"/>
            <a:ext cx="1135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SP-032-04</a:t>
            </a:r>
          </a:p>
        </p:txBody>
      </p:sp>
      <p:sp>
        <p:nvSpPr>
          <p:cNvPr id="60" name="Rechteck 59"/>
          <p:cNvSpPr/>
          <p:nvPr/>
        </p:nvSpPr>
        <p:spPr>
          <a:xfrm>
            <a:off x="1813278" y="1268523"/>
            <a:ext cx="1135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SP-032-02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012611" y="974785"/>
            <a:ext cx="27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4”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3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6698" y="776272"/>
            <a:ext cx="3599815" cy="2673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514433" y="25637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012611" y="974785"/>
            <a:ext cx="27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5”</a:t>
            </a:r>
          </a:p>
        </p:txBody>
      </p:sp>
    </p:spTree>
    <p:extLst>
      <p:ext uri="{BB962C8B-B14F-4D97-AF65-F5344CB8AC3E}">
        <p14:creationId xmlns:p14="http://schemas.microsoft.com/office/powerpoint/2010/main" val="1096707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186633"/>
              </p:ext>
            </p:extLst>
          </p:nvPr>
        </p:nvGraphicFramePr>
        <p:xfrm>
          <a:off x="153824" y="437579"/>
          <a:ext cx="4010025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Graph" r:id="rId3" imgW="6133923" imgH="4273877" progId="Origin50.Graph">
                  <p:embed/>
                </p:oleObj>
              </mc:Choice>
              <mc:Fallback>
                <p:oleObj name="Graph" r:id="rId3" imgW="6133923" imgH="4273877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4" y="437579"/>
                        <a:ext cx="4010025" cy="309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95656" y="33328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012611" y="974785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S1”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30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402741"/>
              </p:ext>
            </p:extLst>
          </p:nvPr>
        </p:nvGraphicFramePr>
        <p:xfrm>
          <a:off x="500419" y="331090"/>
          <a:ext cx="4345046" cy="3027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19" y="331090"/>
                        <a:ext cx="4345046" cy="30271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95656" y="33328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S2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012611" y="974785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S2”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1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/>
          <a:stretch/>
        </p:blipFill>
        <p:spPr bwMode="auto">
          <a:xfrm>
            <a:off x="805239" y="898905"/>
            <a:ext cx="6479540" cy="2581910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495656" y="33328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S3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097677-F219-4397-BC5A-F323473B4EFB}"/>
              </a:ext>
            </a:extLst>
          </p:cNvPr>
          <p:cNvSpPr txBox="1"/>
          <p:nvPr/>
        </p:nvSpPr>
        <p:spPr>
          <a:xfrm>
            <a:off x="6909920" y="991876"/>
            <a:ext cx="28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Ordner</a:t>
            </a:r>
            <a:r>
              <a:rPr lang="en-US" dirty="0"/>
              <a:t> “Figure </a:t>
            </a:r>
            <a:r>
              <a:rPr lang="en-US" dirty="0" smtClean="0"/>
              <a:t>S3”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46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Office PowerPoint</Application>
  <PresentationFormat>Breitbild</PresentationFormat>
  <Paragraphs>28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</vt:lpstr>
      <vt:lpstr>Graph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Claire Förster</dc:creator>
  <cp:lastModifiedBy>Claire Förster</cp:lastModifiedBy>
  <cp:revision>46</cp:revision>
  <dcterms:created xsi:type="dcterms:W3CDTF">2022-11-25T10:35:29Z</dcterms:created>
  <dcterms:modified xsi:type="dcterms:W3CDTF">2022-11-29T18:14:56Z</dcterms:modified>
</cp:coreProperties>
</file>