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89" d="100"/>
          <a:sy n="89" d="100"/>
        </p:scale>
        <p:origin x="466" y="8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Relationship Id="rId4" Type="http://schemas.openxmlformats.org/officeDocument/2006/relationships/image" Target="../media/image19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561B2-EB32-4B9E-BD21-3635E5EE63D1}" type="datetimeFigureOut">
              <a:rPr lang="de-DE" smtClean="0"/>
              <a:t>03.03.2020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5AB8C-1591-449A-AE56-0F596A1BCE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1206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561B2-EB32-4B9E-BD21-3635E5EE63D1}" type="datetimeFigureOut">
              <a:rPr lang="de-DE" smtClean="0"/>
              <a:t>03.03.2020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5AB8C-1591-449A-AE56-0F596A1BCE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7166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561B2-EB32-4B9E-BD21-3635E5EE63D1}" type="datetimeFigureOut">
              <a:rPr lang="de-DE" smtClean="0"/>
              <a:t>03.03.2020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5AB8C-1591-449A-AE56-0F596A1BCE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26810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561B2-EB32-4B9E-BD21-3635E5EE63D1}" type="datetimeFigureOut">
              <a:rPr lang="de-DE" smtClean="0"/>
              <a:t>03.03.2020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5AB8C-1591-449A-AE56-0F596A1BCE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5860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561B2-EB32-4B9E-BD21-3635E5EE63D1}" type="datetimeFigureOut">
              <a:rPr lang="de-DE" smtClean="0"/>
              <a:t>03.03.2020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5AB8C-1591-449A-AE56-0F596A1BCE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8388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561B2-EB32-4B9E-BD21-3635E5EE63D1}" type="datetimeFigureOut">
              <a:rPr lang="de-DE" smtClean="0"/>
              <a:t>03.03.2020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5AB8C-1591-449A-AE56-0F596A1BCE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26023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561B2-EB32-4B9E-BD21-3635E5EE63D1}" type="datetimeFigureOut">
              <a:rPr lang="de-DE" smtClean="0"/>
              <a:t>03.03.2020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5AB8C-1591-449A-AE56-0F596A1BCE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35358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561B2-EB32-4B9E-BD21-3635E5EE63D1}" type="datetimeFigureOut">
              <a:rPr lang="de-DE" smtClean="0"/>
              <a:t>03.03.2020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5AB8C-1591-449A-AE56-0F596A1BCE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515801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561B2-EB32-4B9E-BD21-3635E5EE63D1}" type="datetimeFigureOut">
              <a:rPr lang="de-DE" smtClean="0"/>
              <a:t>03.03.2020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5AB8C-1591-449A-AE56-0F596A1BCE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67172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561B2-EB32-4B9E-BD21-3635E5EE63D1}" type="datetimeFigureOut">
              <a:rPr lang="de-DE" smtClean="0"/>
              <a:t>03.03.2020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5AB8C-1591-449A-AE56-0F596A1BCE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50205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561B2-EB32-4B9E-BD21-3635E5EE63D1}" type="datetimeFigureOut">
              <a:rPr lang="de-DE" smtClean="0"/>
              <a:t>03.03.2020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5AB8C-1591-449A-AE56-0F596A1BCE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93118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6561B2-EB32-4B9E-BD21-3635E5EE63D1}" type="datetimeFigureOut">
              <a:rPr lang="de-DE" smtClean="0"/>
              <a:t>03.03.2020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A5AB8C-1591-449A-AE56-0F596A1BCE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60840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wmf"/><Relationship Id="rId3" Type="http://schemas.openxmlformats.org/officeDocument/2006/relationships/image" Target="../media/image4.png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wmf"/><Relationship Id="rId5" Type="http://schemas.openxmlformats.org/officeDocument/2006/relationships/oleObject" Target="../embeddings/oleObject1.bin"/><Relationship Id="rId10" Type="http://schemas.openxmlformats.org/officeDocument/2006/relationships/image" Target="../media/image3.wmf"/><Relationship Id="rId4" Type="http://schemas.openxmlformats.org/officeDocument/2006/relationships/image" Target="../media/image5.png"/><Relationship Id="rId9" Type="http://schemas.openxmlformats.org/officeDocument/2006/relationships/oleObject" Target="../embeddings/oleObject3.bin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3" Type="http://schemas.openxmlformats.org/officeDocument/2006/relationships/image" Target="../media/image4.png"/><Relationship Id="rId7" Type="http://schemas.openxmlformats.org/officeDocument/2006/relationships/oleObject" Target="../embeddings/oleObject11.bin"/><Relationship Id="rId12" Type="http://schemas.openxmlformats.org/officeDocument/2006/relationships/image" Target="../media/image19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6.wmf"/><Relationship Id="rId11" Type="http://schemas.openxmlformats.org/officeDocument/2006/relationships/oleObject" Target="../embeddings/oleObject13.bin"/><Relationship Id="rId5" Type="http://schemas.openxmlformats.org/officeDocument/2006/relationships/oleObject" Target="../embeddings/oleObject10.bin"/><Relationship Id="rId10" Type="http://schemas.openxmlformats.org/officeDocument/2006/relationships/image" Target="../media/image18.wmf"/><Relationship Id="rId4" Type="http://schemas.openxmlformats.org/officeDocument/2006/relationships/image" Target="../media/image5.png"/><Relationship Id="rId9" Type="http://schemas.openxmlformats.org/officeDocument/2006/relationships/oleObject" Target="../embeddings/oleObject12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6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8.w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2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3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14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138023" y="120770"/>
            <a:ext cx="20263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/>
              <a:t>Data </a:t>
            </a:r>
            <a:r>
              <a:rPr lang="de-DE" b="1" dirty="0" err="1" smtClean="0"/>
              <a:t>from</a:t>
            </a:r>
            <a:r>
              <a:rPr lang="de-DE" b="1" dirty="0" smtClean="0"/>
              <a:t> </a:t>
            </a:r>
            <a:r>
              <a:rPr lang="de-DE" b="1" dirty="0" err="1" smtClean="0"/>
              <a:t>Figure</a:t>
            </a:r>
            <a:r>
              <a:rPr lang="de-DE" b="1" dirty="0" smtClean="0"/>
              <a:t> 1:</a:t>
            </a: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54" r="75170" b="54223"/>
          <a:stretch/>
        </p:blipFill>
        <p:spPr>
          <a:xfrm>
            <a:off x="301981" y="672860"/>
            <a:ext cx="1698472" cy="1362973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4"/>
          <a:srcRect t="10002" r="72447" b="52748"/>
          <a:stretch/>
        </p:blipFill>
        <p:spPr>
          <a:xfrm>
            <a:off x="2388757" y="672860"/>
            <a:ext cx="1776985" cy="1431985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301981" y="2247982"/>
            <a:ext cx="15633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err="1" smtClean="0"/>
              <a:t>Scale</a:t>
            </a:r>
            <a:r>
              <a:rPr lang="de-DE" sz="1400" dirty="0" smtClean="0"/>
              <a:t> bar = 200 </a:t>
            </a:r>
            <a:r>
              <a:rPr lang="de-DE" sz="1400" dirty="0" err="1" smtClean="0"/>
              <a:t>nm</a:t>
            </a:r>
            <a:endParaRPr lang="de-DE" sz="1400" dirty="0" smtClean="0"/>
          </a:p>
        </p:txBody>
      </p:sp>
      <p:graphicFrame>
        <p:nvGraphicFramePr>
          <p:cNvPr id="6" name="Obj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87449692"/>
              </p:ext>
            </p:extLst>
          </p:nvPr>
        </p:nvGraphicFramePr>
        <p:xfrm>
          <a:off x="6520017" y="305436"/>
          <a:ext cx="4152900" cy="290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Graph" r:id="rId5" imgW="4184280" imgH="2935800" progId="Origin50.Graph">
                  <p:embed/>
                </p:oleObj>
              </mc:Choice>
              <mc:Fallback>
                <p:oleObj name="Graph" r:id="rId5" imgW="4184280" imgH="2935800" progId="Origin50.Grap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20017" y="305436"/>
                        <a:ext cx="4152900" cy="29019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feld 6"/>
          <p:cNvSpPr txBox="1"/>
          <p:nvPr/>
        </p:nvSpPr>
        <p:spPr>
          <a:xfrm>
            <a:off x="138022" y="353683"/>
            <a:ext cx="3706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a)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7329577" y="303528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b</a:t>
            </a:r>
            <a:r>
              <a:rPr lang="de-DE" dirty="0" smtClean="0"/>
              <a:t>)</a:t>
            </a:r>
          </a:p>
        </p:txBody>
      </p:sp>
      <p:graphicFrame>
        <p:nvGraphicFramePr>
          <p:cNvPr id="9" name="Objek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17159187"/>
              </p:ext>
            </p:extLst>
          </p:nvPr>
        </p:nvGraphicFramePr>
        <p:xfrm>
          <a:off x="221415" y="3648014"/>
          <a:ext cx="4132263" cy="290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Graph" r:id="rId7" imgW="4131720" imgH="2901600" progId="Origin50.Graph">
                  <p:embed/>
                </p:oleObj>
              </mc:Choice>
              <mc:Fallback>
                <p:oleObj name="Graph" r:id="rId7" imgW="413172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21415" y="3648014"/>
                        <a:ext cx="4132263" cy="2901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feld 9"/>
          <p:cNvSpPr txBox="1"/>
          <p:nvPr/>
        </p:nvSpPr>
        <p:spPr>
          <a:xfrm>
            <a:off x="960398" y="3650896"/>
            <a:ext cx="352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c)</a:t>
            </a:r>
          </a:p>
        </p:txBody>
      </p:sp>
      <p:graphicFrame>
        <p:nvGraphicFramePr>
          <p:cNvPr id="11" name="Objek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6865284"/>
              </p:ext>
            </p:extLst>
          </p:nvPr>
        </p:nvGraphicFramePr>
        <p:xfrm>
          <a:off x="6520017" y="3659513"/>
          <a:ext cx="4132263" cy="290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Graph" r:id="rId9" imgW="4131720" imgH="2901600" progId="Origin50.Graph">
                  <p:embed/>
                </p:oleObj>
              </mc:Choice>
              <mc:Fallback>
                <p:oleObj name="Graph" r:id="rId9" imgW="413172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6520017" y="3659513"/>
                        <a:ext cx="4132263" cy="2901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feld 11"/>
          <p:cNvSpPr txBox="1"/>
          <p:nvPr/>
        </p:nvSpPr>
        <p:spPr>
          <a:xfrm>
            <a:off x="7329577" y="3648014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d</a:t>
            </a:r>
            <a:r>
              <a:rPr lang="de-DE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8040196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2309" y="490905"/>
            <a:ext cx="8889346" cy="5876190"/>
          </a:xfrm>
          <a:prstGeom prst="rect">
            <a:avLst/>
          </a:prstGeom>
        </p:spPr>
      </p:pic>
      <p:sp>
        <p:nvSpPr>
          <p:cNvPr id="3" name="Textfeld 2"/>
          <p:cNvSpPr txBox="1"/>
          <p:nvPr/>
        </p:nvSpPr>
        <p:spPr>
          <a:xfrm>
            <a:off x="138023" y="120770"/>
            <a:ext cx="24513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/>
              <a:t>Pictures </a:t>
            </a:r>
            <a:r>
              <a:rPr lang="de-DE" b="1" dirty="0" err="1" smtClean="0"/>
              <a:t>from</a:t>
            </a:r>
            <a:r>
              <a:rPr lang="de-DE" b="1" dirty="0" smtClean="0"/>
              <a:t> </a:t>
            </a:r>
            <a:r>
              <a:rPr lang="de-DE" b="1" dirty="0" err="1" smtClean="0"/>
              <a:t>Figure</a:t>
            </a:r>
            <a:r>
              <a:rPr lang="de-DE" b="1" dirty="0" smtClean="0"/>
              <a:t> S6:</a:t>
            </a:r>
          </a:p>
        </p:txBody>
      </p:sp>
    </p:spTree>
    <p:extLst>
      <p:ext uri="{BB962C8B-B14F-4D97-AF65-F5344CB8AC3E}">
        <p14:creationId xmlns:p14="http://schemas.microsoft.com/office/powerpoint/2010/main" val="17099581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600" y="672865"/>
            <a:ext cx="5628256" cy="3165894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31214" y="562560"/>
            <a:ext cx="5319930" cy="3033701"/>
          </a:xfrm>
          <a:prstGeom prst="rect">
            <a:avLst/>
          </a:prstGeom>
        </p:spPr>
      </p:pic>
      <p:graphicFrame>
        <p:nvGraphicFramePr>
          <p:cNvPr id="4" name="Obj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732230"/>
              </p:ext>
            </p:extLst>
          </p:nvPr>
        </p:nvGraphicFramePr>
        <p:xfrm>
          <a:off x="-249765" y="3608796"/>
          <a:ext cx="3673542" cy="25669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4" name="Graph" r:id="rId5" imgW="4153680" imgH="2901600" progId="Origin50.Graph">
                  <p:embed/>
                </p:oleObj>
              </mc:Choice>
              <mc:Fallback>
                <p:oleObj name="Graph" r:id="rId5" imgW="415368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-249765" y="3608796"/>
                        <a:ext cx="3673542" cy="256698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83477775"/>
              </p:ext>
            </p:extLst>
          </p:nvPr>
        </p:nvGraphicFramePr>
        <p:xfrm>
          <a:off x="2652192" y="3608796"/>
          <a:ext cx="3673542" cy="2566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5" name="Graph" r:id="rId7" imgW="4153680" imgH="2901600" progId="Origin50.Graph">
                  <p:embed/>
                </p:oleObj>
              </mc:Choice>
              <mc:Fallback>
                <p:oleObj name="Graph" r:id="rId7" imgW="415368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652192" y="3608796"/>
                        <a:ext cx="3673542" cy="25669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23741261"/>
              </p:ext>
            </p:extLst>
          </p:nvPr>
        </p:nvGraphicFramePr>
        <p:xfrm>
          <a:off x="5983856" y="3596260"/>
          <a:ext cx="3673542" cy="25795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6" name="Graph" r:id="rId9" imgW="4153680" imgH="2901600" progId="Origin50.Graph">
                  <p:embed/>
                </p:oleObj>
              </mc:Choice>
              <mc:Fallback>
                <p:oleObj name="Graph" r:id="rId9" imgW="415368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5983856" y="3596260"/>
                        <a:ext cx="3673542" cy="257952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94764794"/>
              </p:ext>
            </p:extLst>
          </p:nvPr>
        </p:nvGraphicFramePr>
        <p:xfrm>
          <a:off x="8920317" y="3608796"/>
          <a:ext cx="3705816" cy="25795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7" name="Graph" r:id="rId11" imgW="4153680" imgH="2901600" progId="Origin50.Graph">
                  <p:embed/>
                </p:oleObj>
              </mc:Choice>
              <mc:Fallback>
                <p:oleObj name="Graph" r:id="rId11" imgW="415368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8920317" y="3608796"/>
                        <a:ext cx="3705816" cy="257952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feld 7"/>
          <p:cNvSpPr txBox="1"/>
          <p:nvPr/>
        </p:nvSpPr>
        <p:spPr>
          <a:xfrm>
            <a:off x="138023" y="120770"/>
            <a:ext cx="2945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/>
              <a:t>Pictures </a:t>
            </a:r>
            <a:r>
              <a:rPr lang="de-DE" b="1" dirty="0" err="1" smtClean="0"/>
              <a:t>from</a:t>
            </a:r>
            <a:r>
              <a:rPr lang="de-DE" b="1" dirty="0" smtClean="0"/>
              <a:t> </a:t>
            </a:r>
            <a:r>
              <a:rPr lang="de-DE" b="1" dirty="0" err="1" smtClean="0"/>
              <a:t>Figure</a:t>
            </a:r>
            <a:r>
              <a:rPr lang="de-DE" b="1" dirty="0" smtClean="0"/>
              <a:t> S7 &amp; S8:</a:t>
            </a:r>
          </a:p>
        </p:txBody>
      </p:sp>
    </p:spTree>
    <p:extLst>
      <p:ext uri="{BB962C8B-B14F-4D97-AF65-F5344CB8AC3E}">
        <p14:creationId xmlns:p14="http://schemas.microsoft.com/office/powerpoint/2010/main" val="32505043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6983960"/>
              </p:ext>
            </p:extLst>
          </p:nvPr>
        </p:nvGraphicFramePr>
        <p:xfrm>
          <a:off x="-189255" y="586297"/>
          <a:ext cx="4152900" cy="290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Graph" r:id="rId3" imgW="4153680" imgH="2901600" progId="Origin50.Graph">
                  <p:embed/>
                </p:oleObj>
              </mc:Choice>
              <mc:Fallback>
                <p:oleObj name="Graph" r:id="rId3" imgW="415368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189255" y="586297"/>
                        <a:ext cx="4152900" cy="2901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feld 2"/>
          <p:cNvSpPr txBox="1"/>
          <p:nvPr/>
        </p:nvSpPr>
        <p:spPr>
          <a:xfrm>
            <a:off x="138023" y="120770"/>
            <a:ext cx="20263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/>
              <a:t>Data </a:t>
            </a:r>
            <a:r>
              <a:rPr lang="de-DE" b="1" dirty="0" err="1" smtClean="0"/>
              <a:t>from</a:t>
            </a:r>
            <a:r>
              <a:rPr lang="de-DE" b="1" dirty="0" smtClean="0"/>
              <a:t> </a:t>
            </a:r>
            <a:r>
              <a:rPr lang="de-DE" b="1" dirty="0" err="1" smtClean="0"/>
              <a:t>Figure</a:t>
            </a:r>
            <a:r>
              <a:rPr lang="de-DE" b="1" dirty="0" smtClean="0"/>
              <a:t> 2: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543464" y="490102"/>
            <a:ext cx="3706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a)</a:t>
            </a:r>
          </a:p>
        </p:txBody>
      </p:sp>
      <p:graphicFrame>
        <p:nvGraphicFramePr>
          <p:cNvPr id="6" name="Obj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83670576"/>
              </p:ext>
            </p:extLst>
          </p:nvPr>
        </p:nvGraphicFramePr>
        <p:xfrm>
          <a:off x="4796813" y="586297"/>
          <a:ext cx="4152900" cy="290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Graph" r:id="rId5" imgW="4153680" imgH="2901600" progId="Origin50.Graph">
                  <p:embed/>
                </p:oleObj>
              </mc:Choice>
              <mc:Fallback>
                <p:oleObj name="Graph" r:id="rId5" imgW="415368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796813" y="586297"/>
                        <a:ext cx="4152900" cy="2901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feld 6"/>
          <p:cNvSpPr txBox="1"/>
          <p:nvPr/>
        </p:nvSpPr>
        <p:spPr>
          <a:xfrm>
            <a:off x="5520896" y="49201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b</a:t>
            </a:r>
            <a:r>
              <a:rPr lang="de-DE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705708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138023" y="120770"/>
            <a:ext cx="20263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/>
              <a:t>Data </a:t>
            </a:r>
            <a:r>
              <a:rPr lang="de-DE" b="1" dirty="0" err="1" smtClean="0"/>
              <a:t>from</a:t>
            </a:r>
            <a:r>
              <a:rPr lang="de-DE" b="1" dirty="0" smtClean="0"/>
              <a:t> </a:t>
            </a:r>
            <a:r>
              <a:rPr lang="de-DE" b="1" dirty="0" err="1" smtClean="0"/>
              <a:t>Figure</a:t>
            </a:r>
            <a:r>
              <a:rPr lang="de-DE" b="1" dirty="0" smtClean="0"/>
              <a:t> 4:</a:t>
            </a:r>
          </a:p>
        </p:txBody>
      </p:sp>
      <p:graphicFrame>
        <p:nvGraphicFramePr>
          <p:cNvPr id="3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70770435"/>
              </p:ext>
            </p:extLst>
          </p:nvPr>
        </p:nvGraphicFramePr>
        <p:xfrm>
          <a:off x="163902" y="357855"/>
          <a:ext cx="7811413" cy="54563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Graph" r:id="rId3" imgW="4154760" imgH="2901600" progId="Origin50.Graph">
                  <p:embed/>
                </p:oleObj>
              </mc:Choice>
              <mc:Fallback>
                <p:oleObj name="Graph" r:id="rId3" imgW="415476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63902" y="357855"/>
                        <a:ext cx="7811413" cy="545634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712685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138023" y="120770"/>
            <a:ext cx="2342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/>
              <a:t>Pictures </a:t>
            </a:r>
            <a:r>
              <a:rPr lang="de-DE" b="1" dirty="0" err="1" smtClean="0"/>
              <a:t>from</a:t>
            </a:r>
            <a:r>
              <a:rPr lang="de-DE" b="1" dirty="0" smtClean="0"/>
              <a:t> </a:t>
            </a:r>
            <a:r>
              <a:rPr lang="de-DE" b="1" dirty="0" err="1" smtClean="0"/>
              <a:t>Figure</a:t>
            </a:r>
            <a:r>
              <a:rPr lang="de-DE" b="1" dirty="0" smtClean="0"/>
              <a:t> 5:</a:t>
            </a: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021" b="31025"/>
          <a:stretch/>
        </p:blipFill>
        <p:spPr>
          <a:xfrm>
            <a:off x="241540" y="1181819"/>
            <a:ext cx="8551653" cy="2643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04136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 descr="C:\Users\Adnan Khalil\Desktop\GradWet Submission\FigureS1.tif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15" t="2739" r="17330"/>
          <a:stretch/>
        </p:blipFill>
        <p:spPr bwMode="auto">
          <a:xfrm>
            <a:off x="3310890" y="1153273"/>
            <a:ext cx="5570220" cy="468947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Textfeld 2"/>
          <p:cNvSpPr txBox="1"/>
          <p:nvPr/>
        </p:nvSpPr>
        <p:spPr>
          <a:xfrm>
            <a:off x="138023" y="120770"/>
            <a:ext cx="24513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/>
              <a:t>Pictures </a:t>
            </a:r>
            <a:r>
              <a:rPr lang="de-DE" b="1" dirty="0" err="1" smtClean="0"/>
              <a:t>from</a:t>
            </a:r>
            <a:r>
              <a:rPr lang="de-DE" b="1" dirty="0" smtClean="0"/>
              <a:t> </a:t>
            </a:r>
            <a:r>
              <a:rPr lang="de-DE" b="1" dirty="0" err="1" smtClean="0"/>
              <a:t>Figure</a:t>
            </a:r>
            <a:r>
              <a:rPr lang="de-DE" b="1" dirty="0" smtClean="0"/>
              <a:t> S1:</a:t>
            </a:r>
          </a:p>
        </p:txBody>
      </p:sp>
    </p:spTree>
    <p:extLst>
      <p:ext uri="{BB962C8B-B14F-4D97-AF65-F5344CB8AC3E}">
        <p14:creationId xmlns:p14="http://schemas.microsoft.com/office/powerpoint/2010/main" val="17850160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 descr="C:\Users\Adnan Khalil\Desktop\GradWet Submission\FigureS2.tif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84" r="10141" b="28539"/>
          <a:stretch/>
        </p:blipFill>
        <p:spPr bwMode="auto">
          <a:xfrm>
            <a:off x="3093720" y="1920875"/>
            <a:ext cx="6004560" cy="301625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Textfeld 2"/>
          <p:cNvSpPr txBox="1"/>
          <p:nvPr/>
        </p:nvSpPr>
        <p:spPr>
          <a:xfrm>
            <a:off x="138023" y="120770"/>
            <a:ext cx="24513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/>
              <a:t>Pictures </a:t>
            </a:r>
            <a:r>
              <a:rPr lang="de-DE" b="1" dirty="0" err="1" smtClean="0"/>
              <a:t>from</a:t>
            </a:r>
            <a:r>
              <a:rPr lang="de-DE" b="1" dirty="0" smtClean="0"/>
              <a:t> </a:t>
            </a:r>
            <a:r>
              <a:rPr lang="de-DE" b="1" dirty="0" err="1" smtClean="0"/>
              <a:t>Figure</a:t>
            </a:r>
            <a:r>
              <a:rPr lang="de-DE" b="1" dirty="0" smtClean="0"/>
              <a:t> S2:</a:t>
            </a:r>
          </a:p>
        </p:txBody>
      </p:sp>
    </p:spTree>
    <p:extLst>
      <p:ext uri="{BB962C8B-B14F-4D97-AF65-F5344CB8AC3E}">
        <p14:creationId xmlns:p14="http://schemas.microsoft.com/office/powerpoint/2010/main" val="23013525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85607894"/>
              </p:ext>
            </p:extLst>
          </p:nvPr>
        </p:nvGraphicFramePr>
        <p:xfrm>
          <a:off x="1578268" y="681775"/>
          <a:ext cx="4152900" cy="290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9" name="Graph" r:id="rId3" imgW="4153680" imgH="2901600" progId="Origin50.Graph">
                  <p:embed/>
                </p:oleObj>
              </mc:Choice>
              <mc:Fallback>
                <p:oleObj name="Graph" r:id="rId3" imgW="415368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78268" y="681775"/>
                        <a:ext cx="4152900" cy="2901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feld 2"/>
          <p:cNvSpPr txBox="1"/>
          <p:nvPr/>
        </p:nvSpPr>
        <p:spPr>
          <a:xfrm>
            <a:off x="138023" y="120770"/>
            <a:ext cx="21353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/>
              <a:t>Data </a:t>
            </a:r>
            <a:r>
              <a:rPr lang="de-DE" b="1" dirty="0" err="1" smtClean="0"/>
              <a:t>from</a:t>
            </a:r>
            <a:r>
              <a:rPr lang="de-DE" b="1" dirty="0" smtClean="0"/>
              <a:t> </a:t>
            </a:r>
            <a:r>
              <a:rPr lang="de-DE" b="1" dirty="0" err="1" smtClean="0"/>
              <a:t>Figure</a:t>
            </a:r>
            <a:r>
              <a:rPr lang="de-DE" b="1" dirty="0" smtClean="0"/>
              <a:t> S3:</a:t>
            </a:r>
          </a:p>
        </p:txBody>
      </p:sp>
    </p:spTree>
    <p:extLst>
      <p:ext uri="{BB962C8B-B14F-4D97-AF65-F5344CB8AC3E}">
        <p14:creationId xmlns:p14="http://schemas.microsoft.com/office/powerpoint/2010/main" val="25947707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11704232"/>
              </p:ext>
            </p:extLst>
          </p:nvPr>
        </p:nvGraphicFramePr>
        <p:xfrm>
          <a:off x="1311958" y="424881"/>
          <a:ext cx="9160510" cy="64331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3" name="Graph" r:id="rId3" imgW="4132800" imgH="2901600" progId="Origin50.Graph">
                  <p:embed/>
                </p:oleObj>
              </mc:Choice>
              <mc:Fallback>
                <p:oleObj name="Graph" r:id="rId3" imgW="413280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311958" y="424881"/>
                        <a:ext cx="9160510" cy="643311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feld 2"/>
          <p:cNvSpPr txBox="1"/>
          <p:nvPr/>
        </p:nvSpPr>
        <p:spPr>
          <a:xfrm>
            <a:off x="138023" y="120770"/>
            <a:ext cx="21353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/>
              <a:t>Data </a:t>
            </a:r>
            <a:r>
              <a:rPr lang="de-DE" b="1" dirty="0" err="1" smtClean="0"/>
              <a:t>from</a:t>
            </a:r>
            <a:r>
              <a:rPr lang="de-DE" b="1" dirty="0" smtClean="0"/>
              <a:t> </a:t>
            </a:r>
            <a:r>
              <a:rPr lang="de-DE" b="1" dirty="0" err="1" smtClean="0"/>
              <a:t>Figure</a:t>
            </a:r>
            <a:r>
              <a:rPr lang="de-DE" b="1" dirty="0" smtClean="0"/>
              <a:t> S4:</a:t>
            </a:r>
          </a:p>
        </p:txBody>
      </p:sp>
    </p:spTree>
    <p:extLst>
      <p:ext uri="{BB962C8B-B14F-4D97-AF65-F5344CB8AC3E}">
        <p14:creationId xmlns:p14="http://schemas.microsoft.com/office/powerpoint/2010/main" val="33473838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56625223"/>
              </p:ext>
            </p:extLst>
          </p:nvPr>
        </p:nvGraphicFramePr>
        <p:xfrm>
          <a:off x="327805" y="-189240"/>
          <a:ext cx="10827988" cy="75734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7" name="Graph" r:id="rId3" imgW="4154760" imgH="2901600" progId="Origin50.Graph">
                  <p:embed/>
                </p:oleObj>
              </mc:Choice>
              <mc:Fallback>
                <p:oleObj name="Graph" r:id="rId3" imgW="415476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27805" y="-189240"/>
                        <a:ext cx="10827988" cy="757345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feld 2"/>
          <p:cNvSpPr txBox="1"/>
          <p:nvPr/>
        </p:nvSpPr>
        <p:spPr>
          <a:xfrm>
            <a:off x="138023" y="120770"/>
            <a:ext cx="21353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/>
              <a:t>Data </a:t>
            </a:r>
            <a:r>
              <a:rPr lang="de-DE" b="1" dirty="0" err="1" smtClean="0"/>
              <a:t>from</a:t>
            </a:r>
            <a:r>
              <a:rPr lang="de-DE" b="1" dirty="0" smtClean="0"/>
              <a:t> </a:t>
            </a:r>
            <a:r>
              <a:rPr lang="de-DE" b="1" dirty="0" err="1" smtClean="0"/>
              <a:t>Figure</a:t>
            </a:r>
            <a:r>
              <a:rPr lang="de-DE" b="1" dirty="0" smtClean="0"/>
              <a:t> S5:</a:t>
            </a:r>
          </a:p>
        </p:txBody>
      </p:sp>
    </p:spTree>
    <p:extLst>
      <p:ext uri="{BB962C8B-B14F-4D97-AF65-F5344CB8AC3E}">
        <p14:creationId xmlns:p14="http://schemas.microsoft.com/office/powerpoint/2010/main" val="23089370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74</Words>
  <Application>Microsoft Office PowerPoint</Application>
  <PresentationFormat>Breitbild</PresentationFormat>
  <Paragraphs>18</Paragraphs>
  <Slides>11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2</vt:i4>
      </vt:variant>
      <vt:variant>
        <vt:lpstr>Folientitel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Office Theme</vt:lpstr>
      <vt:lpstr>Graph</vt:lpstr>
      <vt:lpstr>Origin Graph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Adnan Khalil</dc:creator>
  <cp:lastModifiedBy>Adnan Khalil</cp:lastModifiedBy>
  <cp:revision>4</cp:revision>
  <dcterms:created xsi:type="dcterms:W3CDTF">2020-03-03T08:29:29Z</dcterms:created>
  <dcterms:modified xsi:type="dcterms:W3CDTF">2020-03-03T08:47:46Z</dcterms:modified>
</cp:coreProperties>
</file>