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162" autoAdjust="0"/>
  </p:normalViewPr>
  <p:slideViewPr>
    <p:cSldViewPr snapToGrid="0" showGuides="1">
      <p:cViewPr varScale="1">
        <p:scale>
          <a:sx n="74" d="100"/>
          <a:sy n="74" d="100"/>
        </p:scale>
        <p:origin x="54" y="7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974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2537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9963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86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21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68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328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62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686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549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18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40846-942B-4C29-97C3-996FADA99B01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125EE-57F5-4CDC-A0EC-1B534EAF09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105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16/j.jcis.2019.09.09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106BF61-4123-420E-BF7D-0227105D0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Insights into the interplay of wetting and transport in mesoporous silica films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BC6BEF8-72BC-495D-A256-4746520B0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Adnan Khalil, Matthias Zimmermann, Alena K. Bell, Ulrike Kunz, Steffen Hardt, Hans-Joachim </a:t>
            </a:r>
            <a:r>
              <a:rPr lang="en-US" dirty="0" err="1"/>
              <a:t>Kleebe</a:t>
            </a:r>
            <a:r>
              <a:rPr lang="en-US" dirty="0"/>
              <a:t>, Robert W. Stark, Peter Stephan, Annette Andrieu-Brunsen</a:t>
            </a:r>
          </a:p>
          <a:p>
            <a:r>
              <a:rPr lang="en-US" dirty="0">
                <a:hlinkClick r:id="rId2"/>
              </a:rPr>
              <a:t>https://doi.org/10.1016/j.jcis.2019.09.093</a:t>
            </a:r>
            <a:endParaRPr lang="en-US" dirty="0"/>
          </a:p>
          <a:p>
            <a:r>
              <a:rPr lang="en-US" dirty="0"/>
              <a:t>Public Data</a:t>
            </a:r>
          </a:p>
        </p:txBody>
      </p:sp>
    </p:spTree>
    <p:extLst>
      <p:ext uri="{BB962C8B-B14F-4D97-AF65-F5344CB8AC3E}">
        <p14:creationId xmlns:p14="http://schemas.microsoft.com/office/powerpoint/2010/main" val="3993209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3C1859A7-3744-4C1E-B8C9-980A610C1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Figure 1</a:t>
            </a:r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7373AEEF-314F-43D3-86AB-1F70D7E4C8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052737"/>
              </p:ext>
            </p:extLst>
          </p:nvPr>
        </p:nvGraphicFramePr>
        <p:xfrm>
          <a:off x="6505575" y="3590925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12" name="Objek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05575" y="3590925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id="{6C45DCD0-34A6-4DED-A737-F170AA2AB31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3" r="75319" b="56481"/>
          <a:stretch/>
        </p:blipFill>
        <p:spPr>
          <a:xfrm>
            <a:off x="1045014" y="2799680"/>
            <a:ext cx="1389094" cy="106805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1E3D960-E791-4655-B151-EB23D02916F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071" r="71606" b="56306"/>
          <a:stretch/>
        </p:blipFill>
        <p:spPr>
          <a:xfrm>
            <a:off x="2871500" y="2823693"/>
            <a:ext cx="1510531" cy="1020026"/>
          </a:xfrm>
          <a:prstGeom prst="rect">
            <a:avLst/>
          </a:prstGeom>
        </p:spPr>
      </p:pic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81391B77-A714-4F4A-8168-E415ABE268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008252"/>
              </p:ext>
            </p:extLst>
          </p:nvPr>
        </p:nvGraphicFramePr>
        <p:xfrm>
          <a:off x="6485731" y="685546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Graph" r:id="rId7" imgW="4184280" imgH="2935800" progId="Origin50.Graph">
                  <p:embed/>
                </p:oleObj>
              </mc:Choice>
              <mc:Fallback>
                <p:oleObj name="Graph" r:id="rId7" imgW="4184280" imgH="2935800" progId="Origin50.Graph">
                  <p:embed/>
                  <p:pic>
                    <p:nvPicPr>
                      <p:cNvPr id="4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5731" y="685546"/>
                        <a:ext cx="4152900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4347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3C1859A7-3744-4C1E-B8C9-980A610C1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Figure 2</a:t>
            </a:r>
          </a:p>
        </p:txBody>
      </p:sp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4177C598-9934-4886-B157-161D23A43E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436521"/>
              </p:ext>
            </p:extLst>
          </p:nvPr>
        </p:nvGraphicFramePr>
        <p:xfrm>
          <a:off x="1120502" y="2351821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13" name="Objekt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0502" y="2351821"/>
                        <a:ext cx="4152900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CDCF0DB9-46AA-4AF7-995A-BA5D9B2B00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508710"/>
              </p:ext>
            </p:extLst>
          </p:nvPr>
        </p:nvGraphicFramePr>
        <p:xfrm>
          <a:off x="5273402" y="2351821"/>
          <a:ext cx="4152900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Graph" r:id="rId5" imgW="4153680" imgH="2901600" progId="Origin50.Graph">
                  <p:embed/>
                </p:oleObj>
              </mc:Choice>
              <mc:Fallback>
                <p:oleObj name="Graph" r:id="rId5" imgW="4153680" imgH="2901600" progId="Origin50.Graph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73402" y="2351821"/>
                        <a:ext cx="4152900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2055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3C1859A7-3744-4C1E-B8C9-980A610C1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Figure 4</a:t>
            </a:r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24A032AC-69A2-49E3-8160-FD46DC0F0C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477251"/>
              </p:ext>
            </p:extLst>
          </p:nvPr>
        </p:nvGraphicFramePr>
        <p:xfrm>
          <a:off x="2276037" y="1249362"/>
          <a:ext cx="6240462" cy="435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Graph" r:id="rId3" imgW="4154760" imgH="2901600" progId="Origin50.Graph">
                  <p:embed/>
                </p:oleObj>
              </mc:Choice>
              <mc:Fallback>
                <p:oleObj name="Graph" r:id="rId3" imgW="4154760" imgH="2901600" progId="Origin50.Graph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76037" y="1249362"/>
                        <a:ext cx="6240462" cy="435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3294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24"/>
          <a:stretch/>
        </p:blipFill>
        <p:spPr>
          <a:xfrm>
            <a:off x="1820173" y="1690688"/>
            <a:ext cx="8551653" cy="3317931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A277836-614C-4D5F-AA57-A85D999763A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Figure 5</a:t>
            </a:r>
          </a:p>
        </p:txBody>
      </p:sp>
    </p:spTree>
    <p:extLst>
      <p:ext uri="{BB962C8B-B14F-4D97-AF65-F5344CB8AC3E}">
        <p14:creationId xmlns:p14="http://schemas.microsoft.com/office/powerpoint/2010/main" val="2543374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Breitbild</PresentationFormat>
  <Paragraphs>8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Graph</vt:lpstr>
      <vt:lpstr>Insights into the interplay of wetting and transport in mesoporous silica films</vt:lpstr>
      <vt:lpstr>Figure 1</vt:lpstr>
      <vt:lpstr>Figure 2</vt:lpstr>
      <vt:lpstr>Figure 4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Adnan Khalil</dc:creator>
  <cp:lastModifiedBy>Dieter Spiehl</cp:lastModifiedBy>
  <cp:revision>10</cp:revision>
  <dcterms:created xsi:type="dcterms:W3CDTF">2019-11-18T14:01:35Z</dcterms:created>
  <dcterms:modified xsi:type="dcterms:W3CDTF">2022-12-09T09:16:24Z</dcterms:modified>
</cp:coreProperties>
</file>