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5.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F0_A3BF1F4C.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439" r:id="rId2"/>
    <p:sldId id="540" r:id="rId3"/>
    <p:sldId id="536" r:id="rId4"/>
    <p:sldId id="535" r:id="rId5"/>
    <p:sldId id="489" r:id="rId6"/>
    <p:sldId id="370" r:id="rId7"/>
    <p:sldId id="446" r:id="rId8"/>
    <p:sldId id="527" r:id="rId9"/>
    <p:sldId id="528" r:id="rId10"/>
    <p:sldId id="425" r:id="rId11"/>
    <p:sldId id="481" r:id="rId12"/>
    <p:sldId id="543" r:id="rId13"/>
    <p:sldId id="526" r:id="rId14"/>
    <p:sldId id="421" r:id="rId15"/>
    <p:sldId id="541" r:id="rId16"/>
    <p:sldId id="424" r:id="rId17"/>
    <p:sldId id="377" r:id="rId18"/>
    <p:sldId id="410" r:id="rId19"/>
    <p:sldId id="542" r:id="rId20"/>
    <p:sldId id="529" r:id="rId21"/>
    <p:sldId id="530" r:id="rId22"/>
    <p:sldId id="531" r:id="rId23"/>
    <p:sldId id="496" r:id="rId24"/>
    <p:sldId id="403" r:id="rId25"/>
    <p:sldId id="473" r:id="rId26"/>
    <p:sldId id="474" r:id="rId27"/>
    <p:sldId id="475" r:id="rId28"/>
  </p:sldIdLst>
  <p:sldSz cx="12193588" cy="6858000"/>
  <p:notesSz cx="6858000" cy="9144000"/>
  <p:custDataLst>
    <p:tags r:id="rId30"/>
  </p:custDataLst>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609630" algn="l" rtl="0" fontAlgn="base">
      <a:spcBef>
        <a:spcPct val="0"/>
      </a:spcBef>
      <a:spcAft>
        <a:spcPct val="0"/>
      </a:spcAft>
      <a:defRPr kern="1200">
        <a:solidFill>
          <a:schemeClr val="tx1"/>
        </a:solidFill>
        <a:latin typeface="Arial" charset="0"/>
        <a:ea typeface="+mn-ea"/>
        <a:cs typeface="+mn-cs"/>
      </a:defRPr>
    </a:lvl2pPr>
    <a:lvl3pPr marL="1219261" algn="l" rtl="0" fontAlgn="base">
      <a:spcBef>
        <a:spcPct val="0"/>
      </a:spcBef>
      <a:spcAft>
        <a:spcPct val="0"/>
      </a:spcAft>
      <a:defRPr kern="1200">
        <a:solidFill>
          <a:schemeClr val="tx1"/>
        </a:solidFill>
        <a:latin typeface="Arial" charset="0"/>
        <a:ea typeface="+mn-ea"/>
        <a:cs typeface="+mn-cs"/>
      </a:defRPr>
    </a:lvl3pPr>
    <a:lvl4pPr marL="1828891" algn="l" rtl="0" fontAlgn="base">
      <a:spcBef>
        <a:spcPct val="0"/>
      </a:spcBef>
      <a:spcAft>
        <a:spcPct val="0"/>
      </a:spcAft>
      <a:defRPr kern="1200">
        <a:solidFill>
          <a:schemeClr val="tx1"/>
        </a:solidFill>
        <a:latin typeface="Arial" charset="0"/>
        <a:ea typeface="+mn-ea"/>
        <a:cs typeface="+mn-cs"/>
      </a:defRPr>
    </a:lvl4pPr>
    <a:lvl5pPr marL="2438522" algn="l" rtl="0" fontAlgn="base">
      <a:spcBef>
        <a:spcPct val="0"/>
      </a:spcBef>
      <a:spcAft>
        <a:spcPct val="0"/>
      </a:spcAft>
      <a:defRPr kern="1200">
        <a:solidFill>
          <a:schemeClr val="tx1"/>
        </a:solidFill>
        <a:latin typeface="Arial" charset="0"/>
        <a:ea typeface="+mn-ea"/>
        <a:cs typeface="+mn-cs"/>
      </a:defRPr>
    </a:lvl5pPr>
    <a:lvl6pPr marL="3048152" algn="l" defTabSz="1219261" rtl="0" eaLnBrk="1" latinLnBrk="0" hangingPunct="1">
      <a:defRPr kern="1200">
        <a:solidFill>
          <a:schemeClr val="tx1"/>
        </a:solidFill>
        <a:latin typeface="Arial" charset="0"/>
        <a:ea typeface="+mn-ea"/>
        <a:cs typeface="+mn-cs"/>
      </a:defRPr>
    </a:lvl6pPr>
    <a:lvl7pPr marL="3657783" algn="l" defTabSz="1219261" rtl="0" eaLnBrk="1" latinLnBrk="0" hangingPunct="1">
      <a:defRPr kern="1200">
        <a:solidFill>
          <a:schemeClr val="tx1"/>
        </a:solidFill>
        <a:latin typeface="Arial" charset="0"/>
        <a:ea typeface="+mn-ea"/>
        <a:cs typeface="+mn-cs"/>
      </a:defRPr>
    </a:lvl7pPr>
    <a:lvl8pPr marL="4267413" algn="l" defTabSz="1219261" rtl="0" eaLnBrk="1" latinLnBrk="0" hangingPunct="1">
      <a:defRPr kern="1200">
        <a:solidFill>
          <a:schemeClr val="tx1"/>
        </a:solidFill>
        <a:latin typeface="Arial" charset="0"/>
        <a:ea typeface="+mn-ea"/>
        <a:cs typeface="+mn-cs"/>
      </a:defRPr>
    </a:lvl8pPr>
    <a:lvl9pPr marL="4877044" algn="l" defTabSz="1219261"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tandardabschnitt" id="{CE51C437-26D4-416C-B96B-48D0914C33DC}">
          <p14:sldIdLst>
            <p14:sldId id="439"/>
            <p14:sldId id="540"/>
            <p14:sldId id="536"/>
            <p14:sldId id="535"/>
            <p14:sldId id="489"/>
            <p14:sldId id="370"/>
            <p14:sldId id="446"/>
            <p14:sldId id="527"/>
            <p14:sldId id="528"/>
            <p14:sldId id="425"/>
            <p14:sldId id="481"/>
            <p14:sldId id="543"/>
            <p14:sldId id="526"/>
            <p14:sldId id="421"/>
            <p14:sldId id="541"/>
            <p14:sldId id="424"/>
            <p14:sldId id="377"/>
            <p14:sldId id="410"/>
            <p14:sldId id="542"/>
            <p14:sldId id="529"/>
            <p14:sldId id="530"/>
            <p14:sldId id="531"/>
            <p14:sldId id="496"/>
            <p14:sldId id="403"/>
            <p14:sldId id="473"/>
            <p14:sldId id="474"/>
            <p14:sldId id="475"/>
          </p14:sldIdLst>
        </p14:section>
        <p14:section name="C-K Theory" id="{254CBE50-B228-4023-9B60-B57542698A94}">
          <p14:sldIdLst/>
        </p14:section>
        <p14:section name="Tools and Elements" id="{87DF8BCC-5D78-4BA9-ABED-38E200F34342}">
          <p14:sldIdLst/>
        </p14:section>
        <p14:section name="Evaluation" id="{EFE48C90-1D87-4721-85A5-325C921D45FC}">
          <p14:sldIdLst/>
        </p14:section>
        <p14:section name="Backup" id="{02CE8335-7788-4699-BDDD-AD2423215AAF}">
          <p14:sldIdLst/>
        </p14:section>
      </p14:sectionLst>
    </p:ext>
    <p:ext uri="{EFAFB233-063F-42B5-8137-9DF3F51BA10A}">
      <p15:sldGuideLst xmlns:p15="http://schemas.microsoft.com/office/powerpoint/2012/main">
        <p15:guide id="1" pos="348" userDrawn="1">
          <p15:clr>
            <a:srgbClr val="A4A3A4"/>
          </p15:clr>
        </p15:guide>
        <p15:guide id="2" pos="507" userDrawn="1">
          <p15:clr>
            <a:srgbClr val="A4A3A4"/>
          </p15:clr>
        </p15:guide>
        <p15:guide id="3" orient="horz" pos="2115"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8E45557-9B1F-BA34-C95E-6D609DBF75FF}" name="ls81siqi" initials="l" userId="S::ls81siqi@tu-darmstadt.de::baccd2fa-231d-463d-99c2-76aef6912ddb" providerId="AD"/>
  <p188:author id="{309E0B6F-E835-DB50-86D4-D47CA725B253}" name="Florian Schmitt" initials="FS" userId="S-1-5-21-1227755706-2361250427-2290704498-669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C2B7"/>
    <a:srgbClr val="46B394"/>
    <a:srgbClr val="FDCA00"/>
    <a:srgbClr val="E7E7EA"/>
    <a:srgbClr val="7F8C4F"/>
    <a:srgbClr val="AFCC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1" autoAdjust="0"/>
    <p:restoredTop sz="91709" autoAdjust="0"/>
  </p:normalViewPr>
  <p:slideViewPr>
    <p:cSldViewPr snapToGrid="0" snapToObjects="1">
      <p:cViewPr varScale="1">
        <p:scale>
          <a:sx n="58" d="100"/>
          <a:sy n="58" d="100"/>
        </p:scale>
        <p:origin x="488" y="60"/>
      </p:cViewPr>
      <p:guideLst>
        <p:guide pos="348"/>
        <p:guide pos="507"/>
        <p:guide orient="horz" pos="2115"/>
      </p:guideLst>
    </p:cSldViewPr>
  </p:slideViewPr>
  <p:outlineViewPr>
    <p:cViewPr>
      <p:scale>
        <a:sx n="33" d="100"/>
        <a:sy n="33" d="100"/>
      </p:scale>
      <p:origin x="0" y="-50356"/>
    </p:cViewPr>
  </p:outlineViewPr>
  <p:notesTextViewPr>
    <p:cViewPr>
      <p:scale>
        <a:sx n="3" d="2"/>
        <a:sy n="3" d="2"/>
      </p:scale>
      <p:origin x="0" y="0"/>
    </p:cViewPr>
  </p:notesTextViewPr>
  <p:sorterViewPr>
    <p:cViewPr>
      <p:scale>
        <a:sx n="100" d="100"/>
        <a:sy n="100" d="100"/>
      </p:scale>
      <p:origin x="0" y="-461"/>
    </p:cViewPr>
  </p:sorterViewPr>
  <p:notesViewPr>
    <p:cSldViewPr snapToGrid="0" snapToObjects="1">
      <p:cViewPr varScale="1">
        <p:scale>
          <a:sx n="85" d="100"/>
          <a:sy n="85" d="100"/>
        </p:scale>
        <p:origin x="332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8/10/relationships/authors" Target="authors.xml"/><Relationship Id="rId8" Type="http://schemas.openxmlformats.org/officeDocument/2006/relationships/slide" Target="slides/slide7.xml"/></Relationships>
</file>

<file path=ppt/comments/modernComment_1F0_A3BF1F4C.xml><?xml version="1.0" encoding="utf-8"?>
<p188:cmLst xmlns:a="http://schemas.openxmlformats.org/drawingml/2006/main" xmlns:r="http://schemas.openxmlformats.org/officeDocument/2006/relationships" xmlns:p188="http://schemas.microsoft.com/office/powerpoint/2018/8/main">
  <p188:cm id="{0CEEA0B8-5BB2-4F8A-BBC3-5C2368100662}" authorId="{309E0B6F-E835-DB50-86D4-D47CA725B253}" created="2024-09-23T13:47:30.719">
    <pc:sldMkLst xmlns:pc="http://schemas.microsoft.com/office/powerpoint/2013/main/command">
      <pc:docMk/>
      <pc:sldMk cId="2747211596" sldId="496"/>
    </pc:sldMkLst>
    <p188:txBody>
      <a:bodyPr/>
      <a:lstStyle/>
      <a:p>
        <a:r>
          <a:rPr lang="en-US"/>
          <a:t>Aktualisieren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6C5F92-0361-624A-A43B-F6D4C7F7EDAB}" type="datetimeFigureOut">
              <a:rPr lang="de-DE" smtClean="0"/>
              <a:t>24.09.2024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A61271-3BF1-0B45-B127-51254C506795}" type="slidenum">
              <a:rPr lang="de-DE" smtClean="0"/>
              <a:t>‹Nr.›</a:t>
            </a:fld>
            <a:endParaRPr lang="de-DE"/>
          </a:p>
        </p:txBody>
      </p:sp>
    </p:spTree>
    <p:extLst>
      <p:ext uri="{BB962C8B-B14F-4D97-AF65-F5344CB8AC3E}">
        <p14:creationId xmlns:p14="http://schemas.microsoft.com/office/powerpoint/2010/main" val="3170210429"/>
      </p:ext>
    </p:extLst>
  </p:cSld>
  <p:clrMap bg1="lt1" tx1="dk1" bg2="lt2" tx2="dk2" accent1="accent1" accent2="accent2" accent3="accent3" accent4="accent4" accent5="accent5" accent6="accent6" hlink="hlink" folHlink="folHlink"/>
  <p:notesStyle>
    <a:lvl1pPr marL="0" algn="l" defTabSz="1219261" rtl="0" eaLnBrk="1" latinLnBrk="0" hangingPunct="1">
      <a:defRPr sz="1600" kern="1200">
        <a:solidFill>
          <a:schemeClr val="tx1"/>
        </a:solidFill>
        <a:latin typeface="+mn-lt"/>
        <a:ea typeface="+mn-ea"/>
        <a:cs typeface="+mn-cs"/>
      </a:defRPr>
    </a:lvl1pPr>
    <a:lvl2pPr marL="609630" algn="l" defTabSz="1219261" rtl="0" eaLnBrk="1" latinLnBrk="0" hangingPunct="1">
      <a:defRPr sz="1600" kern="1200">
        <a:solidFill>
          <a:schemeClr val="tx1"/>
        </a:solidFill>
        <a:latin typeface="+mn-lt"/>
        <a:ea typeface="+mn-ea"/>
        <a:cs typeface="+mn-cs"/>
      </a:defRPr>
    </a:lvl2pPr>
    <a:lvl3pPr marL="1219261" algn="l" defTabSz="1219261" rtl="0" eaLnBrk="1" latinLnBrk="0" hangingPunct="1">
      <a:defRPr sz="1600" kern="1200">
        <a:solidFill>
          <a:schemeClr val="tx1"/>
        </a:solidFill>
        <a:latin typeface="+mn-lt"/>
        <a:ea typeface="+mn-ea"/>
        <a:cs typeface="+mn-cs"/>
      </a:defRPr>
    </a:lvl3pPr>
    <a:lvl4pPr marL="1828891" algn="l" defTabSz="1219261" rtl="0" eaLnBrk="1" latinLnBrk="0" hangingPunct="1">
      <a:defRPr sz="1600" kern="1200">
        <a:solidFill>
          <a:schemeClr val="tx1"/>
        </a:solidFill>
        <a:latin typeface="+mn-lt"/>
        <a:ea typeface="+mn-ea"/>
        <a:cs typeface="+mn-cs"/>
      </a:defRPr>
    </a:lvl4pPr>
    <a:lvl5pPr marL="2438522" algn="l" defTabSz="1219261" rtl="0" eaLnBrk="1" latinLnBrk="0" hangingPunct="1">
      <a:defRPr sz="1600" kern="1200">
        <a:solidFill>
          <a:schemeClr val="tx1"/>
        </a:solidFill>
        <a:latin typeface="+mn-lt"/>
        <a:ea typeface="+mn-ea"/>
        <a:cs typeface="+mn-cs"/>
      </a:defRPr>
    </a:lvl5pPr>
    <a:lvl6pPr marL="3048152" algn="l" defTabSz="1219261" rtl="0" eaLnBrk="1" latinLnBrk="0" hangingPunct="1">
      <a:defRPr sz="1600" kern="1200">
        <a:solidFill>
          <a:schemeClr val="tx1"/>
        </a:solidFill>
        <a:latin typeface="+mn-lt"/>
        <a:ea typeface="+mn-ea"/>
        <a:cs typeface="+mn-cs"/>
      </a:defRPr>
    </a:lvl6pPr>
    <a:lvl7pPr marL="3657783" algn="l" defTabSz="1219261" rtl="0" eaLnBrk="1" latinLnBrk="0" hangingPunct="1">
      <a:defRPr sz="1600" kern="1200">
        <a:solidFill>
          <a:schemeClr val="tx1"/>
        </a:solidFill>
        <a:latin typeface="+mn-lt"/>
        <a:ea typeface="+mn-ea"/>
        <a:cs typeface="+mn-cs"/>
      </a:defRPr>
    </a:lvl7pPr>
    <a:lvl8pPr marL="4267413" algn="l" defTabSz="1219261" rtl="0" eaLnBrk="1" latinLnBrk="0" hangingPunct="1">
      <a:defRPr sz="1600" kern="1200">
        <a:solidFill>
          <a:schemeClr val="tx1"/>
        </a:solidFill>
        <a:latin typeface="+mn-lt"/>
        <a:ea typeface="+mn-ea"/>
        <a:cs typeface="+mn-cs"/>
      </a:defRPr>
    </a:lvl8pPr>
    <a:lvl9pPr marL="4877044" algn="l" defTabSz="121926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baseline="0" dirty="0"/>
          </a:p>
        </p:txBody>
      </p:sp>
      <p:sp>
        <p:nvSpPr>
          <p:cNvPr id="4" name="Foliennummernplatzhalter 3"/>
          <p:cNvSpPr>
            <a:spLocks noGrp="1"/>
          </p:cNvSpPr>
          <p:nvPr>
            <p:ph type="sldNum" sz="quarter" idx="10"/>
          </p:nvPr>
        </p:nvSpPr>
        <p:spPr/>
        <p:txBody>
          <a:bodyPr/>
          <a:lstStyle/>
          <a:p>
            <a:fld id="{3BA61271-3BF1-0B45-B127-51254C506795}" type="slidenum">
              <a:rPr lang="de-DE" smtClean="0"/>
              <a:t>1</a:t>
            </a:fld>
            <a:endParaRPr lang="de-DE"/>
          </a:p>
        </p:txBody>
      </p:sp>
    </p:spTree>
    <p:extLst>
      <p:ext uri="{BB962C8B-B14F-4D97-AF65-F5344CB8AC3E}">
        <p14:creationId xmlns:p14="http://schemas.microsoft.com/office/powerpoint/2010/main" val="2012900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As </a:t>
            </a:r>
            <a:r>
              <a:rPr lang="de-DE" dirty="0" err="1"/>
              <a:t>most</a:t>
            </a:r>
            <a:r>
              <a:rPr lang="de-DE" baseline="0" dirty="0"/>
              <a:t> </a:t>
            </a:r>
            <a:r>
              <a:rPr lang="de-DE" baseline="0" dirty="0" err="1"/>
              <a:t>approaches</a:t>
            </a:r>
            <a:r>
              <a:rPr lang="de-DE" baseline="0" dirty="0"/>
              <a:t> </a:t>
            </a:r>
            <a:r>
              <a:rPr lang="de-DE" baseline="0" dirty="0" err="1"/>
              <a:t>of</a:t>
            </a:r>
            <a:r>
              <a:rPr lang="de-DE" baseline="0" dirty="0"/>
              <a:t> </a:t>
            </a:r>
            <a:r>
              <a:rPr lang="de-DE" baseline="0" dirty="0" err="1"/>
              <a:t>system</a:t>
            </a:r>
            <a:r>
              <a:rPr lang="de-DE" baseline="0" dirty="0"/>
              <a:t> </a:t>
            </a:r>
            <a:r>
              <a:rPr lang="de-DE" baseline="0" dirty="0" err="1"/>
              <a:t>representations</a:t>
            </a:r>
            <a:r>
              <a:rPr lang="de-DE" baseline="0" dirty="0"/>
              <a:t>, </a:t>
            </a:r>
            <a:r>
              <a:rPr lang="de-DE" baseline="0" dirty="0" err="1"/>
              <a:t>t</a:t>
            </a:r>
            <a:r>
              <a:rPr lang="de-DE" dirty="0" err="1"/>
              <a:t>he</a:t>
            </a:r>
            <a:r>
              <a:rPr lang="de-DE" dirty="0"/>
              <a:t> qWSM </a:t>
            </a:r>
            <a:r>
              <a:rPr lang="de-DE" dirty="0" err="1"/>
              <a:t>derives</a:t>
            </a:r>
            <a:r>
              <a:rPr lang="de-DE" baseline="0" dirty="0"/>
              <a:t> a </a:t>
            </a:r>
            <a:r>
              <a:rPr lang="de-DE" baseline="0" dirty="0" err="1"/>
              <a:t>simplification</a:t>
            </a:r>
            <a:r>
              <a:rPr lang="de-DE" baseline="0" dirty="0"/>
              <a:t> </a:t>
            </a:r>
            <a:r>
              <a:rPr lang="de-DE" baseline="0" dirty="0" err="1"/>
              <a:t>of</a:t>
            </a:r>
            <a:r>
              <a:rPr lang="de-DE" baseline="0" dirty="0"/>
              <a:t> a </a:t>
            </a:r>
            <a:r>
              <a:rPr lang="de-DE" baseline="0" dirty="0" err="1"/>
              <a:t>technical</a:t>
            </a:r>
            <a:r>
              <a:rPr lang="de-DE" baseline="0" dirty="0"/>
              <a:t> </a:t>
            </a:r>
            <a:r>
              <a:rPr lang="de-DE" baseline="0" dirty="0" err="1"/>
              <a:t>system</a:t>
            </a:r>
            <a:r>
              <a:rPr lang="de-DE" baseline="0" dirty="0"/>
              <a:t> </a:t>
            </a:r>
            <a:r>
              <a:rPr lang="de-DE" baseline="0" dirty="0" err="1"/>
              <a:t>and</a:t>
            </a:r>
            <a:r>
              <a:rPr lang="de-DE" baseline="0" dirty="0"/>
              <a:t> </a:t>
            </a:r>
            <a:r>
              <a:rPr lang="de-DE" baseline="0" dirty="0" err="1"/>
              <a:t>serves</a:t>
            </a:r>
            <a:r>
              <a:rPr lang="de-DE" baseline="0" dirty="0"/>
              <a:t> </a:t>
            </a:r>
            <a:r>
              <a:rPr lang="de-DE" baseline="0" dirty="0" err="1"/>
              <a:t>as</a:t>
            </a:r>
            <a:r>
              <a:rPr lang="de-DE" baseline="0" dirty="0"/>
              <a:t> a </a:t>
            </a:r>
            <a:r>
              <a:rPr lang="de-DE" baseline="0" dirty="0" err="1"/>
              <a:t>way</a:t>
            </a:r>
            <a:r>
              <a:rPr lang="de-DE" baseline="0" dirty="0"/>
              <a:t> </a:t>
            </a:r>
            <a:r>
              <a:rPr lang="de-DE" baseline="0" dirty="0" err="1"/>
              <a:t>to</a:t>
            </a:r>
            <a:r>
              <a:rPr lang="de-DE" baseline="0" dirty="0"/>
              <a:t> </a:t>
            </a:r>
            <a:r>
              <a:rPr lang="de-DE" baseline="0" dirty="0" err="1"/>
              <a:t>explain</a:t>
            </a:r>
            <a:r>
              <a:rPr lang="de-DE" baseline="0" dirty="0"/>
              <a:t> </a:t>
            </a:r>
            <a:r>
              <a:rPr lang="de-DE" baseline="0" dirty="0" err="1"/>
              <a:t>the</a:t>
            </a:r>
            <a:r>
              <a:rPr lang="de-DE" baseline="0" dirty="0"/>
              <a:t> </a:t>
            </a:r>
            <a:r>
              <a:rPr lang="de-DE" baseline="0" dirty="0" err="1"/>
              <a:t>functions</a:t>
            </a:r>
            <a:r>
              <a:rPr lang="de-DE" baseline="0" dirty="0"/>
              <a:t> </a:t>
            </a:r>
            <a:r>
              <a:rPr lang="de-DE" baseline="0" dirty="0" err="1"/>
              <a:t>of</a:t>
            </a:r>
            <a:r>
              <a:rPr lang="de-DE" baseline="0" dirty="0"/>
              <a:t> a </a:t>
            </a:r>
            <a:r>
              <a:rPr lang="de-DE" baseline="0" dirty="0" err="1"/>
              <a:t>system</a:t>
            </a:r>
            <a:r>
              <a:rPr lang="de-DE" baseline="0" dirty="0"/>
              <a:t>. </a:t>
            </a:r>
          </a:p>
          <a:p>
            <a:r>
              <a:rPr lang="de-DE" baseline="0" dirty="0" err="1"/>
              <a:t>What</a:t>
            </a:r>
            <a:r>
              <a:rPr lang="de-DE" baseline="0" dirty="0"/>
              <a:t> </a:t>
            </a:r>
            <a:r>
              <a:rPr lang="de-DE" baseline="0" dirty="0" err="1"/>
              <a:t>is</a:t>
            </a:r>
            <a:r>
              <a:rPr lang="de-DE" baseline="0" dirty="0"/>
              <a:t> </a:t>
            </a:r>
            <a:r>
              <a:rPr lang="de-DE" baseline="0" dirty="0" err="1"/>
              <a:t>special</a:t>
            </a:r>
            <a:r>
              <a:rPr lang="de-DE" baseline="0" dirty="0"/>
              <a:t> </a:t>
            </a:r>
            <a:r>
              <a:rPr lang="de-DE" baseline="0" dirty="0" err="1"/>
              <a:t>about</a:t>
            </a:r>
            <a:r>
              <a:rPr lang="de-DE" baseline="0" dirty="0"/>
              <a:t> </a:t>
            </a:r>
            <a:r>
              <a:rPr lang="de-DE" baseline="0" dirty="0" err="1"/>
              <a:t>the</a:t>
            </a:r>
            <a:r>
              <a:rPr lang="de-DE" baseline="0" dirty="0"/>
              <a:t> qWSM </a:t>
            </a:r>
            <a:r>
              <a:rPr lang="de-DE" baseline="0" dirty="0" err="1"/>
              <a:t>is</a:t>
            </a:r>
            <a:r>
              <a:rPr lang="de-DE" baseline="0" dirty="0"/>
              <a:t> </a:t>
            </a:r>
            <a:r>
              <a:rPr lang="de-DE" baseline="0" dirty="0" err="1"/>
              <a:t>the</a:t>
            </a:r>
            <a:r>
              <a:rPr lang="de-DE" baseline="0" dirty="0"/>
              <a:t> </a:t>
            </a:r>
            <a:r>
              <a:rPr lang="de-DE" baseline="0" dirty="0" err="1"/>
              <a:t>volume</a:t>
            </a:r>
            <a:r>
              <a:rPr lang="de-DE" baseline="0" dirty="0"/>
              <a:t> </a:t>
            </a:r>
            <a:r>
              <a:rPr lang="de-DE" baseline="0" dirty="0" err="1"/>
              <a:t>based</a:t>
            </a:r>
            <a:r>
              <a:rPr lang="de-DE" baseline="0" dirty="0"/>
              <a:t> </a:t>
            </a:r>
            <a:r>
              <a:rPr lang="de-DE" baseline="0" dirty="0" err="1"/>
              <a:t>approach</a:t>
            </a:r>
            <a:r>
              <a:rPr lang="de-DE" baseline="0" dirty="0"/>
              <a:t>, </a:t>
            </a:r>
            <a:r>
              <a:rPr lang="de-DE" baseline="0" dirty="0" err="1"/>
              <a:t>making</a:t>
            </a:r>
            <a:r>
              <a:rPr lang="de-DE" baseline="0" dirty="0"/>
              <a:t> </a:t>
            </a:r>
            <a:r>
              <a:rPr lang="de-DE" baseline="0" dirty="0" err="1"/>
              <a:t>it</a:t>
            </a:r>
            <a:r>
              <a:rPr lang="de-DE" baseline="0" dirty="0"/>
              <a:t> </a:t>
            </a:r>
            <a:r>
              <a:rPr lang="de-DE" baseline="0" dirty="0" err="1"/>
              <a:t>suitable</a:t>
            </a:r>
            <a:r>
              <a:rPr lang="de-DE" baseline="0" dirty="0"/>
              <a:t> </a:t>
            </a:r>
            <a:r>
              <a:rPr lang="de-DE" baseline="0" dirty="0" err="1"/>
              <a:t>to</a:t>
            </a:r>
            <a:r>
              <a:rPr lang="de-DE" baseline="0" dirty="0"/>
              <a:t> </a:t>
            </a:r>
            <a:r>
              <a:rPr lang="de-DE" baseline="0" dirty="0" err="1"/>
              <a:t>describe</a:t>
            </a:r>
            <a:r>
              <a:rPr lang="de-DE" baseline="0" dirty="0"/>
              <a:t> </a:t>
            </a:r>
            <a:r>
              <a:rPr lang="de-DE" baseline="0" dirty="0" err="1"/>
              <a:t>the</a:t>
            </a:r>
            <a:r>
              <a:rPr lang="de-DE" baseline="0" dirty="0"/>
              <a:t> </a:t>
            </a:r>
            <a:r>
              <a:rPr lang="de-DE" baseline="0" dirty="0" err="1"/>
              <a:t>system</a:t>
            </a:r>
            <a:r>
              <a:rPr lang="de-DE" baseline="0" dirty="0"/>
              <a:t> </a:t>
            </a:r>
            <a:r>
              <a:rPr lang="de-DE" baseline="0" dirty="0" err="1"/>
              <a:t>behavior</a:t>
            </a:r>
            <a:r>
              <a:rPr lang="de-DE" baseline="0" dirty="0"/>
              <a:t> </a:t>
            </a:r>
            <a:r>
              <a:rPr lang="de-DE" baseline="0" dirty="0" err="1"/>
              <a:t>based</a:t>
            </a:r>
            <a:r>
              <a:rPr lang="de-DE" baseline="0" dirty="0"/>
              <a:t> on </a:t>
            </a:r>
            <a:r>
              <a:rPr lang="de-DE" baseline="0" dirty="0" err="1"/>
              <a:t>balancing</a:t>
            </a:r>
            <a:r>
              <a:rPr lang="de-DE" baseline="0" dirty="0"/>
              <a:t> </a:t>
            </a:r>
            <a:r>
              <a:rPr lang="de-DE" baseline="0" dirty="0" err="1"/>
              <a:t>conservation</a:t>
            </a:r>
            <a:r>
              <a:rPr lang="de-DE" baseline="0" dirty="0"/>
              <a:t> </a:t>
            </a:r>
            <a:r>
              <a:rPr lang="de-DE" baseline="0" dirty="0" err="1"/>
              <a:t>quatitites</a:t>
            </a:r>
            <a:r>
              <a:rPr lang="de-DE" baseline="0" dirty="0"/>
              <a:t> such </a:t>
            </a:r>
            <a:r>
              <a:rPr lang="de-DE" baseline="0" dirty="0" err="1"/>
              <a:t>as</a:t>
            </a:r>
            <a:r>
              <a:rPr lang="de-DE" baseline="0" dirty="0"/>
              <a:t> </a:t>
            </a:r>
            <a:r>
              <a:rPr lang="de-DE" baseline="0" dirty="0" err="1"/>
              <a:t>charge</a:t>
            </a:r>
            <a:r>
              <a:rPr lang="de-DE" baseline="0" dirty="0"/>
              <a:t>, </a:t>
            </a:r>
            <a:r>
              <a:rPr lang="de-DE" baseline="0" dirty="0" err="1"/>
              <a:t>or</a:t>
            </a:r>
            <a:r>
              <a:rPr lang="de-DE" baseline="0" dirty="0"/>
              <a:t> </a:t>
            </a:r>
            <a:r>
              <a:rPr lang="de-DE" baseline="0" dirty="0" err="1"/>
              <a:t>energy</a:t>
            </a:r>
            <a:r>
              <a:rPr lang="de-DE" baseline="0" dirty="0"/>
              <a:t>. </a:t>
            </a:r>
          </a:p>
          <a:p>
            <a:r>
              <a:rPr lang="de-DE" baseline="0" dirty="0" err="1"/>
              <a:t>Doing</a:t>
            </a:r>
            <a:r>
              <a:rPr lang="de-DE" baseline="0" dirty="0"/>
              <a:t> so, </a:t>
            </a:r>
            <a:r>
              <a:rPr lang="de-DE" baseline="0" dirty="0" err="1"/>
              <a:t>patrictioners</a:t>
            </a:r>
            <a:r>
              <a:rPr lang="de-DE" baseline="0" dirty="0"/>
              <a:t> </a:t>
            </a:r>
            <a:r>
              <a:rPr lang="de-DE" baseline="0" dirty="0" err="1"/>
              <a:t>can</a:t>
            </a:r>
            <a:r>
              <a:rPr lang="de-DE" baseline="0" dirty="0"/>
              <a:t> </a:t>
            </a:r>
            <a:r>
              <a:rPr lang="de-DE" baseline="0" dirty="0" err="1"/>
              <a:t>derive</a:t>
            </a:r>
            <a:r>
              <a:rPr lang="de-DE" baseline="0" dirty="0"/>
              <a:t> a </a:t>
            </a:r>
            <a:r>
              <a:rPr lang="de-DE" baseline="0" dirty="0" err="1"/>
              <a:t>relation</a:t>
            </a:r>
            <a:r>
              <a:rPr lang="de-DE" baseline="0" dirty="0"/>
              <a:t> </a:t>
            </a:r>
            <a:r>
              <a:rPr lang="de-DE" baseline="0" dirty="0" err="1"/>
              <a:t>between</a:t>
            </a:r>
            <a:r>
              <a:rPr lang="de-DE" baseline="0" dirty="0"/>
              <a:t> </a:t>
            </a:r>
            <a:r>
              <a:rPr lang="de-DE" baseline="0" dirty="0" err="1"/>
              <a:t>the</a:t>
            </a:r>
            <a:r>
              <a:rPr lang="de-DE" baseline="0" dirty="0"/>
              <a:t> </a:t>
            </a:r>
            <a:r>
              <a:rPr lang="de-DE" baseline="0" dirty="0" err="1"/>
              <a:t>embodiment</a:t>
            </a:r>
            <a:r>
              <a:rPr lang="de-DE" baseline="0" dirty="0"/>
              <a:t> </a:t>
            </a:r>
            <a:r>
              <a:rPr lang="de-DE" baseline="0" dirty="0" err="1"/>
              <a:t>of</a:t>
            </a:r>
            <a:r>
              <a:rPr lang="de-DE" baseline="0" dirty="0"/>
              <a:t> </a:t>
            </a:r>
            <a:r>
              <a:rPr lang="de-DE" baseline="0" dirty="0" err="1"/>
              <a:t>technical</a:t>
            </a:r>
            <a:r>
              <a:rPr lang="de-DE" baseline="0" dirty="0"/>
              <a:t> </a:t>
            </a:r>
            <a:r>
              <a:rPr lang="de-DE" baseline="0" dirty="0" err="1"/>
              <a:t>system</a:t>
            </a:r>
            <a:r>
              <a:rPr lang="de-DE" baseline="0" dirty="0"/>
              <a:t> </a:t>
            </a:r>
            <a:r>
              <a:rPr lang="de-DE" baseline="0" dirty="0" err="1"/>
              <a:t>and</a:t>
            </a:r>
            <a:r>
              <a:rPr lang="de-DE" baseline="0" dirty="0"/>
              <a:t> </a:t>
            </a:r>
            <a:r>
              <a:rPr lang="de-DE" baseline="0" dirty="0" err="1"/>
              <a:t>it‘s</a:t>
            </a:r>
            <a:r>
              <a:rPr lang="de-DE" baseline="0" dirty="0"/>
              <a:t> </a:t>
            </a:r>
            <a:r>
              <a:rPr lang="de-DE" baseline="0" dirty="0" err="1"/>
              <a:t>functions</a:t>
            </a:r>
            <a:r>
              <a:rPr lang="de-DE" baseline="0" dirty="0"/>
              <a:t>., mal- </a:t>
            </a:r>
            <a:r>
              <a:rPr lang="de-DE" baseline="0" dirty="0" err="1"/>
              <a:t>and</a:t>
            </a:r>
            <a:r>
              <a:rPr lang="de-DE" baseline="0" dirty="0"/>
              <a:t> so </a:t>
            </a:r>
            <a:r>
              <a:rPr lang="de-DE" baseline="0" dirty="0" err="1"/>
              <a:t>called</a:t>
            </a:r>
            <a:r>
              <a:rPr lang="de-DE" baseline="0" dirty="0"/>
              <a:t> non </a:t>
            </a:r>
            <a:r>
              <a:rPr lang="de-DE" baseline="0" dirty="0" err="1"/>
              <a:t>functions</a:t>
            </a:r>
            <a:r>
              <a:rPr lang="de-DE" baseline="0" dirty="0"/>
              <a:t>. </a:t>
            </a:r>
          </a:p>
          <a:p>
            <a:r>
              <a:rPr lang="de-DE" baseline="0" dirty="0"/>
              <a:t>The qWSM was </a:t>
            </a:r>
            <a:r>
              <a:rPr lang="de-DE" baseline="0" dirty="0" err="1"/>
              <a:t>developed</a:t>
            </a:r>
            <a:r>
              <a:rPr lang="de-DE" baseline="0" dirty="0"/>
              <a:t> </a:t>
            </a:r>
            <a:r>
              <a:rPr lang="de-DE" baseline="0" dirty="0" err="1"/>
              <a:t>to</a:t>
            </a:r>
            <a:r>
              <a:rPr lang="de-DE" baseline="0" dirty="0"/>
              <a:t> </a:t>
            </a:r>
            <a:r>
              <a:rPr lang="de-DE" baseline="0" dirty="0" err="1"/>
              <a:t>systematically</a:t>
            </a:r>
            <a:r>
              <a:rPr lang="de-DE" baseline="0" dirty="0"/>
              <a:t> </a:t>
            </a:r>
            <a:r>
              <a:rPr lang="de-DE" baseline="0" dirty="0" err="1"/>
              <a:t>identify</a:t>
            </a:r>
            <a:r>
              <a:rPr lang="de-DE" baseline="0" dirty="0"/>
              <a:t> </a:t>
            </a:r>
            <a:r>
              <a:rPr lang="de-DE" baseline="0" dirty="0" err="1"/>
              <a:t>and</a:t>
            </a:r>
            <a:r>
              <a:rPr lang="de-DE" baseline="0" dirty="0"/>
              <a:t> </a:t>
            </a:r>
            <a:r>
              <a:rPr lang="de-DE" baseline="0" dirty="0" err="1"/>
              <a:t>describe</a:t>
            </a:r>
            <a:r>
              <a:rPr lang="de-DE" baseline="0" dirty="0"/>
              <a:t> </a:t>
            </a:r>
            <a:r>
              <a:rPr lang="de-DE" baseline="0" dirty="0" err="1"/>
              <a:t>the</a:t>
            </a:r>
            <a:r>
              <a:rPr lang="de-DE" baseline="0" dirty="0"/>
              <a:t> </a:t>
            </a:r>
            <a:r>
              <a:rPr lang="de-DE" baseline="0" dirty="0" err="1"/>
              <a:t>determining</a:t>
            </a:r>
            <a:r>
              <a:rPr lang="de-DE" baseline="0" dirty="0"/>
              <a:t> design </a:t>
            </a:r>
            <a:r>
              <a:rPr lang="de-DE" baseline="0" dirty="0" err="1"/>
              <a:t>parameters</a:t>
            </a:r>
            <a:r>
              <a:rPr lang="de-DE" baseline="0" dirty="0"/>
              <a:t> </a:t>
            </a:r>
            <a:r>
              <a:rPr lang="de-DE" baseline="0" dirty="0" err="1"/>
              <a:t>and</a:t>
            </a:r>
            <a:r>
              <a:rPr lang="de-DE" baseline="0" dirty="0"/>
              <a:t> </a:t>
            </a:r>
            <a:r>
              <a:rPr lang="de-DE" baseline="0" dirty="0" err="1"/>
              <a:t>to</a:t>
            </a:r>
            <a:r>
              <a:rPr lang="de-DE" baseline="0" dirty="0"/>
              <a:t> find </a:t>
            </a:r>
            <a:r>
              <a:rPr lang="de-DE" baseline="0" dirty="0" err="1"/>
              <a:t>existing</a:t>
            </a:r>
            <a:r>
              <a:rPr lang="de-DE" baseline="0" dirty="0"/>
              <a:t> </a:t>
            </a:r>
            <a:r>
              <a:rPr lang="de-DE" baseline="0" dirty="0" err="1"/>
              <a:t>shortcomings</a:t>
            </a:r>
            <a:r>
              <a:rPr lang="de-DE" baseline="0" dirty="0"/>
              <a:t>. </a:t>
            </a:r>
          </a:p>
          <a:p>
            <a:r>
              <a:rPr lang="de-DE" baseline="0" dirty="0"/>
              <a:t>The </a:t>
            </a:r>
            <a:r>
              <a:rPr lang="de-DE" baseline="0" dirty="0" err="1"/>
              <a:t>main</a:t>
            </a:r>
            <a:r>
              <a:rPr lang="de-DE" baseline="0" dirty="0"/>
              <a:t> </a:t>
            </a:r>
            <a:r>
              <a:rPr lang="de-DE" baseline="0" dirty="0" err="1"/>
              <a:t>model</a:t>
            </a:r>
            <a:r>
              <a:rPr lang="de-DE" baseline="0" dirty="0"/>
              <a:t> </a:t>
            </a:r>
            <a:r>
              <a:rPr lang="de-DE" baseline="0" dirty="0" err="1"/>
              <a:t>elemets</a:t>
            </a:r>
            <a:r>
              <a:rPr lang="de-DE" baseline="0" dirty="0"/>
              <a:t> </a:t>
            </a:r>
            <a:r>
              <a:rPr lang="de-DE" baseline="0" dirty="0" err="1"/>
              <a:t>are</a:t>
            </a:r>
            <a:r>
              <a:rPr lang="de-DE" baseline="0" dirty="0"/>
              <a:t> </a:t>
            </a:r>
            <a:r>
              <a:rPr lang="de-DE" baseline="0" dirty="0" err="1"/>
              <a:t>the</a:t>
            </a:r>
            <a:r>
              <a:rPr lang="de-DE" baseline="0" dirty="0"/>
              <a:t> </a:t>
            </a:r>
            <a:r>
              <a:rPr lang="de-DE" baseline="0" dirty="0" err="1"/>
              <a:t>working</a:t>
            </a:r>
            <a:r>
              <a:rPr lang="de-DE" baseline="0" dirty="0"/>
              <a:t> </a:t>
            </a:r>
            <a:r>
              <a:rPr lang="de-DE" baseline="0" dirty="0" err="1"/>
              <a:t>space</a:t>
            </a:r>
            <a:r>
              <a:rPr lang="de-DE" baseline="0" dirty="0"/>
              <a:t>, a 3 dimensional </a:t>
            </a:r>
            <a:r>
              <a:rPr lang="de-DE" baseline="0" dirty="0" err="1"/>
              <a:t>space</a:t>
            </a:r>
            <a:r>
              <a:rPr lang="de-DE" baseline="0" dirty="0"/>
              <a:t>, </a:t>
            </a:r>
            <a:r>
              <a:rPr lang="de-DE" baseline="0" dirty="0" err="1"/>
              <a:t>filled</a:t>
            </a:r>
            <a:r>
              <a:rPr lang="de-DE" baseline="0" dirty="0"/>
              <a:t> </a:t>
            </a:r>
            <a:r>
              <a:rPr lang="de-DE" baseline="0" dirty="0" err="1"/>
              <a:t>with</a:t>
            </a:r>
            <a:r>
              <a:rPr lang="de-DE" baseline="0" dirty="0"/>
              <a:t> mater in solid, fluid </a:t>
            </a:r>
            <a:r>
              <a:rPr lang="de-DE" baseline="0" dirty="0" err="1"/>
              <a:t>or</a:t>
            </a:r>
            <a:r>
              <a:rPr lang="de-DE" baseline="0" dirty="0"/>
              <a:t> </a:t>
            </a:r>
            <a:r>
              <a:rPr lang="de-DE" baseline="0" dirty="0" err="1"/>
              <a:t>gasoeus</a:t>
            </a:r>
            <a:r>
              <a:rPr lang="de-DE" baseline="0" dirty="0"/>
              <a:t> </a:t>
            </a:r>
            <a:r>
              <a:rPr lang="de-DE" baseline="0" dirty="0" err="1"/>
              <a:t>state</a:t>
            </a:r>
            <a:r>
              <a:rPr lang="de-DE" baseline="0" dirty="0"/>
              <a:t>, </a:t>
            </a:r>
            <a:r>
              <a:rPr lang="de-DE" baseline="0" dirty="0" err="1"/>
              <a:t>it‘s</a:t>
            </a:r>
            <a:r>
              <a:rPr lang="de-DE" baseline="0" dirty="0"/>
              <a:t> </a:t>
            </a:r>
            <a:r>
              <a:rPr lang="de-DE" baseline="0" dirty="0" err="1"/>
              <a:t>suface</a:t>
            </a:r>
            <a:r>
              <a:rPr lang="de-DE" baseline="0" dirty="0"/>
              <a:t> </a:t>
            </a:r>
            <a:r>
              <a:rPr lang="de-DE" baseline="0" dirty="0" err="1"/>
              <a:t>and</a:t>
            </a:r>
            <a:r>
              <a:rPr lang="de-DE" baseline="0" dirty="0"/>
              <a:t> </a:t>
            </a:r>
            <a:r>
              <a:rPr lang="de-DE" baseline="0" dirty="0" err="1"/>
              <a:t>the</a:t>
            </a:r>
            <a:r>
              <a:rPr lang="de-DE" baseline="0" dirty="0"/>
              <a:t> </a:t>
            </a:r>
            <a:r>
              <a:rPr lang="de-DE" baseline="0" dirty="0" err="1"/>
              <a:t>coupling</a:t>
            </a:r>
            <a:r>
              <a:rPr lang="de-DE" baseline="0" dirty="0"/>
              <a:t> </a:t>
            </a:r>
            <a:r>
              <a:rPr lang="de-DE" baseline="0" dirty="0" err="1"/>
              <a:t>of</a:t>
            </a:r>
            <a:r>
              <a:rPr lang="de-DE" baseline="0" dirty="0"/>
              <a:t> </a:t>
            </a:r>
            <a:r>
              <a:rPr lang="de-DE" baseline="0" dirty="0" err="1"/>
              <a:t>working</a:t>
            </a:r>
            <a:r>
              <a:rPr lang="de-DE" baseline="0" dirty="0"/>
              <a:t> </a:t>
            </a:r>
            <a:r>
              <a:rPr lang="de-DE" baseline="0" dirty="0" err="1"/>
              <a:t>spaces</a:t>
            </a:r>
            <a:r>
              <a:rPr lang="de-DE" baseline="0" dirty="0"/>
              <a:t> </a:t>
            </a:r>
            <a:r>
              <a:rPr lang="de-DE" baseline="0" dirty="0" err="1"/>
              <a:t>to</a:t>
            </a:r>
            <a:r>
              <a:rPr lang="de-DE" baseline="0" dirty="0"/>
              <a:t> </a:t>
            </a:r>
            <a:r>
              <a:rPr lang="de-DE" baseline="0" dirty="0" err="1"/>
              <a:t>each</a:t>
            </a:r>
            <a:r>
              <a:rPr lang="de-DE" baseline="0" dirty="0"/>
              <a:t> </a:t>
            </a:r>
            <a:r>
              <a:rPr lang="de-DE" baseline="0" dirty="0" err="1"/>
              <a:t>other</a:t>
            </a:r>
            <a:r>
              <a:rPr lang="de-DE" baseline="0" dirty="0"/>
              <a:t>, </a:t>
            </a:r>
            <a:r>
              <a:rPr lang="de-DE" baseline="0" dirty="0" err="1"/>
              <a:t>the</a:t>
            </a:r>
            <a:r>
              <a:rPr lang="de-DE" baseline="0" dirty="0"/>
              <a:t> so </a:t>
            </a:r>
            <a:r>
              <a:rPr lang="de-DE" baseline="0" dirty="0" err="1"/>
              <a:t>called</a:t>
            </a:r>
            <a:r>
              <a:rPr lang="de-DE" baseline="0" dirty="0"/>
              <a:t> </a:t>
            </a:r>
            <a:r>
              <a:rPr lang="de-DE" baseline="0" dirty="0" err="1"/>
              <a:t>working</a:t>
            </a:r>
            <a:r>
              <a:rPr lang="de-DE" baseline="0" dirty="0"/>
              <a:t> </a:t>
            </a:r>
            <a:r>
              <a:rPr lang="de-DE" baseline="0" dirty="0" err="1"/>
              <a:t>surface</a:t>
            </a:r>
            <a:r>
              <a:rPr lang="de-DE" baseline="0" dirty="0"/>
              <a:t> pair. </a:t>
            </a:r>
            <a:r>
              <a:rPr lang="de-DE" baseline="0" dirty="0" err="1"/>
              <a:t>Only</a:t>
            </a:r>
            <a:r>
              <a:rPr lang="de-DE" baseline="0" dirty="0"/>
              <a:t> </a:t>
            </a:r>
            <a:r>
              <a:rPr lang="de-DE" baseline="0" dirty="0" err="1"/>
              <a:t>if</a:t>
            </a:r>
            <a:r>
              <a:rPr lang="de-DE" baseline="0" dirty="0"/>
              <a:t> a WSP </a:t>
            </a:r>
            <a:r>
              <a:rPr lang="de-DE" baseline="0" dirty="0" err="1"/>
              <a:t>is</a:t>
            </a:r>
            <a:r>
              <a:rPr lang="de-DE" baseline="0" dirty="0"/>
              <a:t> </a:t>
            </a:r>
            <a:r>
              <a:rPr lang="de-DE" baseline="0" dirty="0" err="1"/>
              <a:t>present</a:t>
            </a:r>
            <a:r>
              <a:rPr lang="de-DE" baseline="0" dirty="0"/>
              <a:t> </a:t>
            </a:r>
            <a:r>
              <a:rPr lang="de-DE" baseline="0" dirty="0" err="1"/>
              <a:t>where</a:t>
            </a:r>
            <a:r>
              <a:rPr lang="de-DE" baseline="0" dirty="0"/>
              <a:t> a </a:t>
            </a:r>
            <a:r>
              <a:rPr lang="de-DE" baseline="0" dirty="0" err="1"/>
              <a:t>function</a:t>
            </a:r>
            <a:r>
              <a:rPr lang="de-DE" baseline="0" dirty="0"/>
              <a:t> such </a:t>
            </a:r>
            <a:r>
              <a:rPr lang="de-DE" baseline="0" dirty="0" err="1"/>
              <a:t>as</a:t>
            </a:r>
            <a:r>
              <a:rPr lang="de-DE" baseline="0" dirty="0"/>
              <a:t> </a:t>
            </a:r>
            <a:r>
              <a:rPr lang="de-DE" baseline="0" dirty="0" err="1"/>
              <a:t>sealing</a:t>
            </a:r>
            <a:r>
              <a:rPr lang="de-DE" baseline="0" dirty="0"/>
              <a:t> </a:t>
            </a:r>
            <a:r>
              <a:rPr lang="de-DE" baseline="0" dirty="0" err="1"/>
              <a:t>should</a:t>
            </a:r>
            <a:r>
              <a:rPr lang="de-DE" baseline="0" dirty="0"/>
              <a:t> </a:t>
            </a:r>
            <a:r>
              <a:rPr lang="de-DE" baseline="0" dirty="0" err="1"/>
              <a:t>be</a:t>
            </a:r>
            <a:r>
              <a:rPr lang="de-DE" baseline="0" dirty="0"/>
              <a:t> </a:t>
            </a:r>
            <a:r>
              <a:rPr lang="de-DE" baseline="0" dirty="0" err="1"/>
              <a:t>conducted</a:t>
            </a:r>
            <a:r>
              <a:rPr lang="de-DE" baseline="0" dirty="0"/>
              <a:t>, </a:t>
            </a:r>
            <a:r>
              <a:rPr lang="de-DE" baseline="0" dirty="0" err="1"/>
              <a:t>the</a:t>
            </a:r>
            <a:r>
              <a:rPr lang="de-DE" baseline="0" dirty="0"/>
              <a:t> </a:t>
            </a:r>
            <a:r>
              <a:rPr lang="de-DE" baseline="0" dirty="0" err="1"/>
              <a:t>system</a:t>
            </a:r>
            <a:r>
              <a:rPr lang="de-DE" baseline="0" dirty="0"/>
              <a:t> </a:t>
            </a:r>
            <a:r>
              <a:rPr lang="de-DE" baseline="0" dirty="0" err="1"/>
              <a:t>can</a:t>
            </a:r>
            <a:r>
              <a:rPr lang="de-DE" baseline="0" dirty="0"/>
              <a:t> </a:t>
            </a:r>
            <a:r>
              <a:rPr lang="de-DE" baseline="0" dirty="0" err="1"/>
              <a:t>drive</a:t>
            </a:r>
            <a:r>
              <a:rPr lang="de-DE" baseline="0" dirty="0"/>
              <a:t> </a:t>
            </a:r>
            <a:r>
              <a:rPr lang="de-DE" baseline="0" dirty="0" err="1"/>
              <a:t>it‘s</a:t>
            </a:r>
            <a:r>
              <a:rPr lang="de-DE" baseline="0" dirty="0"/>
              <a:t> </a:t>
            </a:r>
            <a:r>
              <a:rPr lang="de-DE" baseline="0" dirty="0" err="1"/>
              <a:t>inteded</a:t>
            </a:r>
            <a:r>
              <a:rPr lang="de-DE" baseline="0" dirty="0"/>
              <a:t> </a:t>
            </a:r>
            <a:r>
              <a:rPr lang="de-DE" baseline="0" dirty="0" err="1"/>
              <a:t>functions</a:t>
            </a:r>
            <a:r>
              <a:rPr lang="de-DE" baseline="0" dirty="0"/>
              <a:t>. On </a:t>
            </a:r>
            <a:r>
              <a:rPr lang="de-DE" baseline="0" dirty="0" err="1"/>
              <a:t>the</a:t>
            </a:r>
            <a:r>
              <a:rPr lang="de-DE" baseline="0" dirty="0"/>
              <a:t> </a:t>
            </a:r>
            <a:r>
              <a:rPr lang="de-DE" baseline="0" dirty="0" err="1"/>
              <a:t>right</a:t>
            </a:r>
            <a:r>
              <a:rPr lang="de-DE" baseline="0" dirty="0"/>
              <a:t> </a:t>
            </a:r>
            <a:r>
              <a:rPr lang="de-DE" baseline="0" dirty="0" err="1"/>
              <a:t>sight</a:t>
            </a:r>
            <a:r>
              <a:rPr lang="de-DE" baseline="0" dirty="0"/>
              <a:t> </a:t>
            </a:r>
            <a:r>
              <a:rPr lang="de-DE" baseline="0" dirty="0" err="1"/>
              <a:t>we</a:t>
            </a:r>
            <a:r>
              <a:rPr lang="de-DE" baseline="0" dirty="0"/>
              <a:t> </a:t>
            </a:r>
            <a:r>
              <a:rPr lang="de-DE" baseline="0" dirty="0" err="1"/>
              <a:t>can</a:t>
            </a:r>
            <a:r>
              <a:rPr lang="de-DE" baseline="0" dirty="0"/>
              <a:t> </a:t>
            </a:r>
            <a:r>
              <a:rPr lang="de-DE" baseline="0" dirty="0" err="1"/>
              <a:t>see</a:t>
            </a:r>
            <a:r>
              <a:rPr lang="de-DE" baseline="0" dirty="0"/>
              <a:t> </a:t>
            </a:r>
            <a:r>
              <a:rPr lang="de-DE" baseline="0" dirty="0" err="1"/>
              <a:t>the</a:t>
            </a:r>
            <a:r>
              <a:rPr lang="de-DE" baseline="0" dirty="0"/>
              <a:t> </a:t>
            </a:r>
            <a:r>
              <a:rPr lang="de-DE" baseline="0" dirty="0" err="1"/>
              <a:t>cross</a:t>
            </a:r>
            <a:r>
              <a:rPr lang="de-DE" baseline="0" dirty="0"/>
              <a:t> </a:t>
            </a:r>
            <a:r>
              <a:rPr lang="de-DE" baseline="0" dirty="0" err="1"/>
              <a:t>sectional</a:t>
            </a:r>
            <a:r>
              <a:rPr lang="de-DE" baseline="0" dirty="0"/>
              <a:t> </a:t>
            </a:r>
            <a:r>
              <a:rPr lang="de-DE" baseline="0" dirty="0" err="1"/>
              <a:t>view</a:t>
            </a:r>
            <a:r>
              <a:rPr lang="de-DE" baseline="0" dirty="0"/>
              <a:t> </a:t>
            </a:r>
            <a:r>
              <a:rPr lang="de-DE" baseline="0" dirty="0" err="1"/>
              <a:t>of</a:t>
            </a:r>
            <a:r>
              <a:rPr lang="de-DE" baseline="0" dirty="0"/>
              <a:t> a radial </a:t>
            </a:r>
            <a:r>
              <a:rPr lang="de-DE" baseline="0" dirty="0" err="1"/>
              <a:t>shaft</a:t>
            </a:r>
            <a:r>
              <a:rPr lang="de-DE" baseline="0" dirty="0"/>
              <a:t> </a:t>
            </a:r>
            <a:r>
              <a:rPr lang="de-DE" baseline="0" dirty="0" err="1"/>
              <a:t>seal</a:t>
            </a:r>
            <a:r>
              <a:rPr lang="de-DE" baseline="0" dirty="0"/>
              <a:t> </a:t>
            </a:r>
            <a:r>
              <a:rPr lang="de-DE" baseline="0" dirty="0" err="1"/>
              <a:t>and</a:t>
            </a:r>
            <a:r>
              <a:rPr lang="de-DE" baseline="0" dirty="0"/>
              <a:t> </a:t>
            </a:r>
            <a:r>
              <a:rPr lang="de-DE" baseline="0" dirty="0" err="1"/>
              <a:t>the</a:t>
            </a:r>
            <a:r>
              <a:rPr lang="de-DE" baseline="0" dirty="0"/>
              <a:t> </a:t>
            </a:r>
            <a:r>
              <a:rPr lang="de-DE" baseline="0" dirty="0" err="1"/>
              <a:t>major</a:t>
            </a:r>
            <a:r>
              <a:rPr lang="de-DE" baseline="0" dirty="0"/>
              <a:t> </a:t>
            </a:r>
            <a:r>
              <a:rPr lang="de-DE" baseline="0" dirty="0" err="1"/>
              <a:t>working</a:t>
            </a:r>
            <a:r>
              <a:rPr lang="de-DE" baseline="0" dirty="0"/>
              <a:t> </a:t>
            </a:r>
            <a:r>
              <a:rPr lang="de-DE" baseline="0" dirty="0" err="1"/>
              <a:t>spaces</a:t>
            </a:r>
            <a:r>
              <a:rPr lang="de-DE" baseline="0" dirty="0"/>
              <a:t>. </a:t>
            </a:r>
          </a:p>
          <a:p>
            <a:endParaRPr lang="de-DE" baseline="0" dirty="0"/>
          </a:p>
          <a:p>
            <a:r>
              <a:rPr lang="de-DE" b="1" u="sng" baseline="0" dirty="0" err="1"/>
              <a:t>Usign</a:t>
            </a:r>
            <a:r>
              <a:rPr lang="de-DE" b="1" u="sng" baseline="0" dirty="0"/>
              <a:t> </a:t>
            </a:r>
            <a:r>
              <a:rPr lang="de-DE" b="1" u="sng" baseline="0" dirty="0" err="1"/>
              <a:t>Fig</a:t>
            </a:r>
            <a:r>
              <a:rPr lang="de-DE" b="1" u="sng" baseline="0" dirty="0"/>
              <a:t> </a:t>
            </a:r>
            <a:r>
              <a:rPr lang="de-DE" b="1" u="sng" baseline="0" dirty="0" err="1"/>
              <a:t>low</a:t>
            </a:r>
            <a:endParaRPr lang="de-DE" b="1" u="sng" baseline="0" dirty="0"/>
          </a:p>
          <a:p>
            <a:r>
              <a:rPr lang="de-DE" baseline="0" dirty="0"/>
              <a:t>WSM separates Systems </a:t>
            </a:r>
            <a:r>
              <a:rPr lang="de-DE" baseline="0" dirty="0" err="1"/>
              <a:t>into</a:t>
            </a:r>
            <a:r>
              <a:rPr lang="de-DE" baseline="0" dirty="0"/>
              <a:t> Subvolumens (Working Spaces) </a:t>
            </a:r>
            <a:r>
              <a:rPr lang="de-DE" baseline="0" dirty="0" err="1"/>
              <a:t>their</a:t>
            </a:r>
            <a:r>
              <a:rPr lang="de-DE" baseline="0" dirty="0"/>
              <a:t> </a:t>
            </a:r>
            <a:r>
              <a:rPr lang="de-DE" baseline="0" dirty="0" err="1"/>
              <a:t>surfaces</a:t>
            </a:r>
            <a:r>
              <a:rPr lang="de-DE" baseline="0" dirty="0"/>
              <a:t>, </a:t>
            </a:r>
            <a:r>
              <a:rPr lang="de-DE" baseline="0" dirty="0" err="1"/>
              <a:t>and</a:t>
            </a:r>
            <a:r>
              <a:rPr lang="de-DE" baseline="0" dirty="0"/>
              <a:t> </a:t>
            </a:r>
            <a:r>
              <a:rPr lang="de-DE" baseline="0" dirty="0" err="1"/>
              <a:t>boundary</a:t>
            </a:r>
            <a:r>
              <a:rPr lang="de-DE" baseline="0" dirty="0"/>
              <a:t> </a:t>
            </a:r>
            <a:r>
              <a:rPr lang="de-DE" baseline="0" dirty="0" err="1"/>
              <a:t>areas</a:t>
            </a:r>
            <a:r>
              <a:rPr lang="de-DE" baseline="0" dirty="0"/>
              <a:t>, WSP. </a:t>
            </a:r>
          </a:p>
          <a:p>
            <a:r>
              <a:rPr lang="de-DE" baseline="0" dirty="0"/>
              <a:t>On WSP all </a:t>
            </a:r>
            <a:r>
              <a:rPr lang="de-DE" baseline="0" dirty="0" err="1"/>
              <a:t>kinds</a:t>
            </a:r>
            <a:r>
              <a:rPr lang="de-DE" baseline="0" dirty="0"/>
              <a:t> </a:t>
            </a:r>
            <a:r>
              <a:rPr lang="de-DE" baseline="0" dirty="0" err="1"/>
              <a:t>of</a:t>
            </a:r>
            <a:r>
              <a:rPr lang="de-DE" baseline="0" dirty="0"/>
              <a:t> </a:t>
            </a:r>
            <a:r>
              <a:rPr lang="de-DE" baseline="0" dirty="0" err="1"/>
              <a:t>functions</a:t>
            </a:r>
            <a:r>
              <a:rPr lang="de-DE" baseline="0" dirty="0"/>
              <a:t> </a:t>
            </a:r>
            <a:r>
              <a:rPr lang="de-DE" baseline="0" dirty="0" err="1"/>
              <a:t>are</a:t>
            </a:r>
            <a:r>
              <a:rPr lang="de-DE" baseline="0" dirty="0"/>
              <a:t> </a:t>
            </a:r>
            <a:r>
              <a:rPr lang="de-DE" baseline="0" dirty="0" err="1"/>
              <a:t>conducted</a:t>
            </a:r>
            <a:r>
              <a:rPr lang="de-DE" baseline="0" dirty="0"/>
              <a:t>, WSs </a:t>
            </a:r>
            <a:r>
              <a:rPr lang="de-DE" baseline="0" dirty="0" err="1"/>
              <a:t>are</a:t>
            </a:r>
            <a:r>
              <a:rPr lang="de-DE" baseline="0" dirty="0"/>
              <a:t> </a:t>
            </a:r>
            <a:r>
              <a:rPr lang="de-DE" baseline="0" dirty="0" err="1"/>
              <a:t>affected</a:t>
            </a:r>
            <a:r>
              <a:rPr lang="de-DE" baseline="0" dirty="0"/>
              <a:t> </a:t>
            </a:r>
            <a:r>
              <a:rPr lang="de-DE" baseline="0" dirty="0" err="1"/>
              <a:t>by</a:t>
            </a:r>
            <a:r>
              <a:rPr lang="de-DE" baseline="0" dirty="0"/>
              <a:t> </a:t>
            </a:r>
            <a:r>
              <a:rPr lang="de-DE" baseline="0" dirty="0" err="1"/>
              <a:t>introduces</a:t>
            </a:r>
            <a:r>
              <a:rPr lang="de-DE" baseline="0" dirty="0"/>
              <a:t> </a:t>
            </a:r>
            <a:r>
              <a:rPr lang="de-DE" baseline="0" dirty="0" err="1"/>
              <a:t>quantities</a:t>
            </a:r>
            <a:r>
              <a:rPr lang="de-DE" baseline="0" dirty="0"/>
              <a:t> such </a:t>
            </a:r>
            <a:r>
              <a:rPr lang="de-DE" baseline="0" dirty="0" err="1"/>
              <a:t>as</a:t>
            </a:r>
            <a:r>
              <a:rPr lang="de-DE" baseline="0" dirty="0"/>
              <a:t> </a:t>
            </a:r>
            <a:r>
              <a:rPr lang="de-DE" baseline="0" dirty="0" err="1"/>
              <a:t>particles</a:t>
            </a:r>
            <a:r>
              <a:rPr lang="de-DE" baseline="0" dirty="0"/>
              <a:t>, </a:t>
            </a:r>
            <a:r>
              <a:rPr lang="de-DE" baseline="0" dirty="0" err="1"/>
              <a:t>Energy</a:t>
            </a:r>
            <a:r>
              <a:rPr lang="de-DE" baseline="0" dirty="0"/>
              <a:t>, Force. </a:t>
            </a:r>
          </a:p>
          <a:p>
            <a:endParaRPr lang="de-DE" baseline="0" dirty="0"/>
          </a:p>
          <a:p>
            <a:r>
              <a:rPr lang="de-DE" baseline="0" dirty="0" err="1"/>
              <a:t>Functions</a:t>
            </a:r>
            <a:r>
              <a:rPr lang="de-DE" baseline="0" dirty="0"/>
              <a:t>, </a:t>
            </a:r>
            <a:br>
              <a:rPr lang="de-DE" baseline="0" dirty="0"/>
            </a:br>
            <a:r>
              <a:rPr lang="de-DE" baseline="0" dirty="0"/>
              <a:t>Mal/ </a:t>
            </a:r>
          </a:p>
          <a:p>
            <a:r>
              <a:rPr lang="de-DE" baseline="0" dirty="0" err="1"/>
              <a:t>Nonfunctions</a:t>
            </a:r>
            <a:r>
              <a:rPr lang="de-DE" baseline="0" dirty="0"/>
              <a:t> </a:t>
            </a:r>
            <a:r>
              <a:rPr lang="de-DE" baseline="0" dirty="0">
                <a:sym typeface="Wingdings" panose="05000000000000000000" pitchFamily="2" charset="2"/>
              </a:rPr>
              <a:t> </a:t>
            </a:r>
            <a:r>
              <a:rPr lang="de-DE" baseline="0" dirty="0" err="1">
                <a:sym typeface="Wingdings" panose="05000000000000000000" pitchFamily="2" charset="2"/>
              </a:rPr>
              <a:t>No</a:t>
            </a:r>
            <a:r>
              <a:rPr lang="de-DE" baseline="0" dirty="0">
                <a:sym typeface="Wingdings" panose="05000000000000000000" pitchFamily="2" charset="2"/>
              </a:rPr>
              <a:t> WSP </a:t>
            </a:r>
            <a:r>
              <a:rPr lang="de-DE" baseline="0" dirty="0" err="1">
                <a:sym typeface="Wingdings" panose="05000000000000000000" pitchFamily="2" charset="2"/>
              </a:rPr>
              <a:t>where</a:t>
            </a:r>
            <a:r>
              <a:rPr lang="de-DE" baseline="0" dirty="0">
                <a:sym typeface="Wingdings" panose="05000000000000000000" pitchFamily="2" charset="2"/>
              </a:rPr>
              <a:t> </a:t>
            </a:r>
            <a:r>
              <a:rPr lang="de-DE" baseline="0" dirty="0" err="1">
                <a:sym typeface="Wingdings" panose="05000000000000000000" pitchFamily="2" charset="2"/>
              </a:rPr>
              <a:t>needed</a:t>
            </a:r>
            <a:endParaRPr lang="de-DE" baseline="0" dirty="0">
              <a:sym typeface="Wingdings" panose="05000000000000000000" pitchFamily="2" charset="2"/>
            </a:endParaRPr>
          </a:p>
          <a:p>
            <a:endParaRPr lang="de-DE" baseline="0" dirty="0">
              <a:sym typeface="Wingdings" panose="05000000000000000000" pitchFamily="2" charset="2"/>
            </a:endParaRPr>
          </a:p>
          <a:p>
            <a:r>
              <a:rPr lang="de-DE" baseline="0" dirty="0" err="1">
                <a:sym typeface="Wingdings" panose="05000000000000000000" pitchFamily="2" charset="2"/>
              </a:rPr>
              <a:t>Insights</a:t>
            </a:r>
            <a:r>
              <a:rPr lang="de-DE" baseline="0" dirty="0">
                <a:sym typeface="Wingdings" panose="05000000000000000000" pitchFamily="2" charset="2"/>
              </a:rPr>
              <a:t> </a:t>
            </a:r>
            <a:r>
              <a:rPr lang="de-DE" baseline="0" dirty="0" err="1">
                <a:sym typeface="Wingdings" panose="05000000000000000000" pitchFamily="2" charset="2"/>
              </a:rPr>
              <a:t>of</a:t>
            </a:r>
            <a:r>
              <a:rPr lang="de-DE" baseline="0" dirty="0">
                <a:sym typeface="Wingdings" panose="05000000000000000000" pitchFamily="2" charset="2"/>
              </a:rPr>
              <a:t> </a:t>
            </a:r>
            <a:r>
              <a:rPr lang="de-DE" baseline="0" dirty="0" err="1">
                <a:sym typeface="Wingdings" panose="05000000000000000000" pitchFamily="2" charset="2"/>
              </a:rPr>
              <a:t>the</a:t>
            </a:r>
            <a:r>
              <a:rPr lang="de-DE" baseline="0" dirty="0">
                <a:sym typeface="Wingdings" panose="05000000000000000000" pitchFamily="2" charset="2"/>
              </a:rPr>
              <a:t> </a:t>
            </a:r>
            <a:r>
              <a:rPr lang="de-DE" baseline="0" dirty="0" err="1">
                <a:sym typeface="Wingdings" panose="05000000000000000000" pitchFamily="2" charset="2"/>
              </a:rPr>
              <a:t>model</a:t>
            </a:r>
            <a:r>
              <a:rPr lang="de-DE" baseline="0" dirty="0">
                <a:sym typeface="Wingdings" panose="05000000000000000000" pitchFamily="2" charset="2"/>
              </a:rPr>
              <a:t> </a:t>
            </a:r>
            <a:r>
              <a:rPr lang="de-DE" baseline="0" dirty="0" err="1">
                <a:sym typeface="Wingdings" panose="05000000000000000000" pitchFamily="2" charset="2"/>
              </a:rPr>
              <a:t>enable</a:t>
            </a:r>
            <a:r>
              <a:rPr lang="de-DE" baseline="0" dirty="0">
                <a:sym typeface="Wingdings" panose="05000000000000000000" pitchFamily="2" charset="2"/>
              </a:rPr>
              <a:t> </a:t>
            </a:r>
            <a:r>
              <a:rPr lang="de-DE" baseline="0" dirty="0" err="1">
                <a:sym typeface="Wingdings" panose="05000000000000000000" pitchFamily="2" charset="2"/>
              </a:rPr>
              <a:t>practitioners</a:t>
            </a:r>
            <a:r>
              <a:rPr lang="de-DE" baseline="0" dirty="0">
                <a:sym typeface="Wingdings" panose="05000000000000000000" pitchFamily="2" charset="2"/>
              </a:rPr>
              <a:t> </a:t>
            </a:r>
            <a:r>
              <a:rPr lang="de-DE" baseline="0" dirty="0" err="1">
                <a:sym typeface="Wingdings" panose="05000000000000000000" pitchFamily="2" charset="2"/>
              </a:rPr>
              <a:t>to</a:t>
            </a:r>
            <a:r>
              <a:rPr lang="de-DE" baseline="0" dirty="0">
                <a:sym typeface="Wingdings" panose="05000000000000000000" pitchFamily="2" charset="2"/>
              </a:rPr>
              <a:t> </a:t>
            </a:r>
            <a:r>
              <a:rPr lang="de-DE" baseline="0" dirty="0" err="1">
                <a:sym typeface="Wingdings" panose="05000000000000000000" pitchFamily="2" charset="2"/>
              </a:rPr>
              <a:t>redesign</a:t>
            </a:r>
            <a:r>
              <a:rPr lang="de-DE" baseline="0" dirty="0">
                <a:sym typeface="Wingdings" panose="05000000000000000000" pitchFamily="2" charset="2"/>
              </a:rPr>
              <a:t> </a:t>
            </a:r>
            <a:r>
              <a:rPr lang="de-DE" baseline="0" dirty="0" err="1">
                <a:sym typeface="Wingdings" panose="05000000000000000000" pitchFamily="2" charset="2"/>
              </a:rPr>
              <a:t>systems</a:t>
            </a:r>
            <a:r>
              <a:rPr lang="de-DE" baseline="0" dirty="0">
                <a:sym typeface="Wingdings" panose="05000000000000000000" pitchFamily="2" charset="2"/>
              </a:rPr>
              <a:t> in </a:t>
            </a:r>
            <a:r>
              <a:rPr lang="de-DE" baseline="0" dirty="0" err="1">
                <a:sym typeface="Wingdings" panose="05000000000000000000" pitchFamily="2" charset="2"/>
              </a:rPr>
              <a:t>order</a:t>
            </a:r>
            <a:r>
              <a:rPr lang="de-DE" baseline="0" dirty="0">
                <a:sym typeface="Wingdings" panose="05000000000000000000" pitchFamily="2" charset="2"/>
              </a:rPr>
              <a:t> </a:t>
            </a:r>
            <a:r>
              <a:rPr lang="de-DE" baseline="0" dirty="0" err="1">
                <a:sym typeface="Wingdings" panose="05000000000000000000" pitchFamily="2" charset="2"/>
              </a:rPr>
              <a:t>to</a:t>
            </a:r>
            <a:r>
              <a:rPr lang="de-DE" baseline="0" dirty="0">
                <a:sym typeface="Wingdings" panose="05000000000000000000" pitchFamily="2" charset="2"/>
              </a:rPr>
              <a:t> </a:t>
            </a:r>
            <a:r>
              <a:rPr lang="de-DE" baseline="0" dirty="0" err="1">
                <a:sym typeface="Wingdings" panose="05000000000000000000" pitchFamily="2" charset="2"/>
              </a:rPr>
              <a:t>overcome</a:t>
            </a:r>
            <a:r>
              <a:rPr lang="de-DE" baseline="0" dirty="0">
                <a:sym typeface="Wingdings" panose="05000000000000000000" pitchFamily="2" charset="2"/>
              </a:rPr>
              <a:t> </a:t>
            </a:r>
            <a:r>
              <a:rPr lang="de-DE" baseline="0" dirty="0" err="1">
                <a:sym typeface="Wingdings" panose="05000000000000000000" pitchFamily="2" charset="2"/>
              </a:rPr>
              <a:t>shortcomings</a:t>
            </a:r>
            <a:r>
              <a:rPr lang="de-DE" baseline="0" dirty="0">
                <a:sym typeface="Wingdings" panose="05000000000000000000" pitchFamily="2" charset="2"/>
              </a:rPr>
              <a:t>. (</a:t>
            </a:r>
            <a:r>
              <a:rPr lang="de-DE" baseline="0" dirty="0" err="1">
                <a:sym typeface="Wingdings" panose="05000000000000000000" pitchFamily="2" charset="2"/>
              </a:rPr>
              <a:t>Leakage</a:t>
            </a:r>
            <a:r>
              <a:rPr lang="de-DE" baseline="0" dirty="0">
                <a:sym typeface="Wingdings" panose="05000000000000000000" pitchFamily="2" charset="2"/>
              </a:rPr>
              <a:t>)</a:t>
            </a:r>
          </a:p>
        </p:txBody>
      </p:sp>
      <p:sp>
        <p:nvSpPr>
          <p:cNvPr id="4" name="Foliennummernplatzhalter 3"/>
          <p:cNvSpPr>
            <a:spLocks noGrp="1"/>
          </p:cNvSpPr>
          <p:nvPr>
            <p:ph type="sldNum" sz="quarter" idx="10"/>
          </p:nvPr>
        </p:nvSpPr>
        <p:spPr/>
        <p:txBody>
          <a:bodyPr/>
          <a:lstStyle/>
          <a:p>
            <a:fld id="{3BA61271-3BF1-0B45-B127-51254C506795}" type="slidenum">
              <a:rPr lang="de-DE" smtClean="0"/>
              <a:t>6</a:t>
            </a:fld>
            <a:endParaRPr lang="de-DE"/>
          </a:p>
        </p:txBody>
      </p:sp>
    </p:spTree>
    <p:extLst>
      <p:ext uri="{BB962C8B-B14F-4D97-AF65-F5344CB8AC3E}">
        <p14:creationId xmlns:p14="http://schemas.microsoft.com/office/powerpoint/2010/main" val="3184907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So</a:t>
            </a:r>
            <a:r>
              <a:rPr lang="en-US" baseline="0" dirty="0"/>
              <a:t> let’s go a little bit more into detail. </a:t>
            </a:r>
          </a:p>
          <a:p>
            <a:r>
              <a:rPr lang="en-US" baseline="0" dirty="0"/>
              <a:t>The models aim is to describe the behavior of  a technical system. We want to understand how main and auxiliary functions work, which working spaces contribute to them, predict possible mal- and non functions and to generate a quantitative representation of the system.</a:t>
            </a:r>
          </a:p>
          <a:p>
            <a:r>
              <a:rPr lang="en-US" baseline="0" dirty="0"/>
              <a:t>The degree of detail is limited to the maturity of the development process and can increases throughout the process. </a:t>
            </a:r>
          </a:p>
          <a:p>
            <a:r>
              <a:rPr lang="en-US" baseline="0" dirty="0"/>
              <a:t>Why can? Because in the first place the objective is to understand the system before elaborating the embodiment. </a:t>
            </a:r>
          </a:p>
          <a:p>
            <a:r>
              <a:rPr lang="en-US" baseline="0" dirty="0"/>
              <a:t>We wand to identify which critical working spaces or components contribute to the functions we want to analyze, which design parameters affect them and to derive a correlation between those and the systems behavior. Doing so we can achieve a </a:t>
            </a:r>
            <a:r>
              <a:rPr lang="en-US" baseline="0" dirty="0" err="1"/>
              <a:t>multiphysical</a:t>
            </a:r>
            <a:r>
              <a:rPr lang="en-US" baseline="0" dirty="0"/>
              <a:t> model across different physical domains such as hydrodynamic and electric domain as the qWSM working principle is the balance of conservation quantitates. For the example of the radial shaft seal we can identify the sealing surface of the seal as the area of interest, the seal as the critical component and it’s shape in terms of a surface relations as the function determining design parameter. Doing so we can achieve a quantitative relation between design parameters and function for a simplified systems representation. </a:t>
            </a:r>
          </a:p>
        </p:txBody>
      </p:sp>
      <p:sp>
        <p:nvSpPr>
          <p:cNvPr id="4" name="Foliennummernplatzhalter 3"/>
          <p:cNvSpPr>
            <a:spLocks noGrp="1"/>
          </p:cNvSpPr>
          <p:nvPr>
            <p:ph type="sldNum" sz="quarter" idx="10"/>
          </p:nvPr>
        </p:nvSpPr>
        <p:spPr/>
        <p:txBody>
          <a:bodyPr/>
          <a:lstStyle/>
          <a:p>
            <a:fld id="{3BA61271-3BF1-0B45-B127-51254C506795}" type="slidenum">
              <a:rPr lang="de-DE" smtClean="0"/>
              <a:t>7</a:t>
            </a:fld>
            <a:endParaRPr lang="de-DE"/>
          </a:p>
        </p:txBody>
      </p:sp>
    </p:spTree>
    <p:extLst>
      <p:ext uri="{BB962C8B-B14F-4D97-AF65-F5344CB8AC3E}">
        <p14:creationId xmlns:p14="http://schemas.microsoft.com/office/powerpoint/2010/main" val="3443940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22263" lvl="2" indent="-322263"/>
            <a:r>
              <a:rPr lang="en-US" sz="1800" noProof="0" dirty="0">
                <a:sym typeface="Wingdings" panose="05000000000000000000" pitchFamily="2" charset="2"/>
              </a:rPr>
              <a:t>Tool to describe the behavior of technical systems, </a:t>
            </a:r>
          </a:p>
          <a:p>
            <a:pPr marL="484263" lvl="3" indent="-322263"/>
            <a:r>
              <a:rPr lang="en-US" sz="1800" dirty="0">
                <a:sym typeface="Wingdings" panose="05000000000000000000" pitchFamily="2" charset="2"/>
              </a:rPr>
              <a:t>Explaining the function, possible mal- and non functions</a:t>
            </a:r>
          </a:p>
          <a:p>
            <a:pPr marL="484263" lvl="3" indent="-322263"/>
            <a:r>
              <a:rPr lang="en-US" sz="1800" dirty="0">
                <a:sym typeface="Wingdings" panose="05000000000000000000" pitchFamily="2" charset="2"/>
              </a:rPr>
              <a:t>generating a quantitative representation</a:t>
            </a:r>
            <a:r>
              <a:rPr lang="en-US" sz="1600" noProof="0" dirty="0">
                <a:sym typeface="Wingdings" panose="05000000000000000000" pitchFamily="2" charset="2"/>
              </a:rPr>
              <a:t> </a:t>
            </a:r>
          </a:p>
          <a:p>
            <a:pPr marL="322263" lvl="2" indent="-322263"/>
            <a:r>
              <a:rPr lang="en-US" sz="1800" dirty="0">
                <a:sym typeface="Wingdings" panose="05000000000000000000" pitchFamily="2" charset="2"/>
              </a:rPr>
              <a:t>Giving insights on possibly occurring mal- and non functions </a:t>
            </a:r>
            <a:r>
              <a:rPr lang="en-US" sz="1800" b="1" dirty="0">
                <a:sym typeface="Wingdings" panose="05000000000000000000" pitchFamily="2" charset="2"/>
              </a:rPr>
              <a:t>before</a:t>
            </a:r>
            <a:r>
              <a:rPr lang="en-US" sz="1800" dirty="0">
                <a:sym typeface="Wingdings" panose="05000000000000000000" pitchFamily="2" charset="2"/>
              </a:rPr>
              <a:t> detailing the embodiment </a:t>
            </a:r>
          </a:p>
          <a:p>
            <a:pPr marL="322263" lvl="2" indent="-322263"/>
            <a:r>
              <a:rPr lang="en-US" sz="1800" dirty="0">
                <a:sym typeface="Wingdings" panose="05000000000000000000" pitchFamily="2" charset="2"/>
              </a:rPr>
              <a:t>Identifying quantities that determine the systems behavior</a:t>
            </a:r>
          </a:p>
          <a:p>
            <a:pPr marL="1066641" lvl="5" indent="-322263"/>
            <a:r>
              <a:rPr lang="en-US" sz="1800" noProof="0" dirty="0" err="1">
                <a:sym typeface="Wingdings" panose="05000000000000000000" pitchFamily="2" charset="2"/>
              </a:rPr>
              <a:t>Correllation</a:t>
            </a:r>
            <a:r>
              <a:rPr lang="en-US" sz="1800" b="1" noProof="0" dirty="0">
                <a:sym typeface="Wingdings" panose="05000000000000000000" pitchFamily="2" charset="2"/>
              </a:rPr>
              <a:t> </a:t>
            </a:r>
            <a:r>
              <a:rPr lang="en-US" sz="1800" noProof="0" dirty="0">
                <a:sym typeface="Wingdings" panose="05000000000000000000" pitchFamily="2" charset="2"/>
              </a:rPr>
              <a:t>between </a:t>
            </a:r>
            <a:r>
              <a:rPr lang="en-US" sz="1800" b="1" noProof="0" dirty="0" err="1">
                <a:sym typeface="Wingdings" panose="05000000000000000000" pitchFamily="2" charset="2"/>
              </a:rPr>
              <a:t>desing</a:t>
            </a:r>
            <a:r>
              <a:rPr lang="en-US" sz="1800" b="1" noProof="0" dirty="0">
                <a:sym typeface="Wingdings" panose="05000000000000000000" pitchFamily="2" charset="2"/>
              </a:rPr>
              <a:t> parameters</a:t>
            </a:r>
            <a:r>
              <a:rPr lang="en-US" sz="1800" noProof="0" dirty="0">
                <a:sym typeface="Wingdings" panose="05000000000000000000" pitchFamily="2" charset="2"/>
              </a:rPr>
              <a:t> and </a:t>
            </a:r>
            <a:r>
              <a:rPr lang="en-US" sz="1800" b="1" noProof="0" dirty="0">
                <a:sym typeface="Wingdings" panose="05000000000000000000" pitchFamily="2" charset="2"/>
              </a:rPr>
              <a:t>system behavior</a:t>
            </a:r>
          </a:p>
          <a:p>
            <a:pPr marL="1066641" lvl="5" indent="-322263"/>
            <a:r>
              <a:rPr lang="en-US" sz="1840" dirty="0" err="1">
                <a:sym typeface="Wingdings" panose="05000000000000000000" pitchFamily="2" charset="2"/>
              </a:rPr>
              <a:t>Corellation</a:t>
            </a:r>
            <a:r>
              <a:rPr lang="en-US" sz="1840" dirty="0">
                <a:sym typeface="Wingdings" panose="05000000000000000000" pitchFamily="2" charset="2"/>
              </a:rPr>
              <a:t> between </a:t>
            </a:r>
            <a:r>
              <a:rPr lang="en-US" sz="1840" b="1" dirty="0">
                <a:sym typeface="Wingdings" panose="05000000000000000000" pitchFamily="2" charset="2"/>
              </a:rPr>
              <a:t>physical domains </a:t>
            </a:r>
          </a:p>
          <a:p>
            <a:pPr marL="1066641" lvl="5" indent="-322263"/>
            <a:endParaRPr lang="en-US" sz="1840" b="1" dirty="0">
              <a:sym typeface="Wingdings" panose="05000000000000000000" pitchFamily="2" charset="2"/>
            </a:endParaRPr>
          </a:p>
          <a:p>
            <a:pPr marL="322263" lvl="2" indent="-322263"/>
            <a:r>
              <a:rPr lang="en-US" sz="1800" dirty="0" err="1">
                <a:sym typeface="Wingdings" panose="05000000000000000000" pitchFamily="2" charset="2"/>
              </a:rPr>
              <a:t>Prepartion</a:t>
            </a:r>
            <a:r>
              <a:rPr lang="en-US" sz="1800" dirty="0">
                <a:sym typeface="Wingdings" panose="05000000000000000000" pitchFamily="2" charset="2"/>
              </a:rPr>
              <a:t> for simulation</a:t>
            </a:r>
          </a:p>
          <a:p>
            <a:pPr marL="285750" lvl="2" indent="-285750">
              <a:buFont typeface="Wingdings" panose="05000000000000000000" pitchFamily="2" charset="2"/>
              <a:buChar char="à"/>
            </a:pPr>
            <a:r>
              <a:rPr lang="en-US" sz="1800" dirty="0">
                <a:sym typeface="Wingdings" panose="05000000000000000000" pitchFamily="2" charset="2"/>
              </a:rPr>
              <a:t>Identifying </a:t>
            </a:r>
            <a:r>
              <a:rPr lang="en-US" sz="1800" dirty="0" err="1">
                <a:sym typeface="Wingdings" panose="05000000000000000000" pitchFamily="2" charset="2"/>
              </a:rPr>
              <a:t>crictical</a:t>
            </a:r>
            <a:r>
              <a:rPr lang="en-US" sz="1800" dirty="0">
                <a:sym typeface="Wingdings" panose="05000000000000000000" pitchFamily="2" charset="2"/>
              </a:rPr>
              <a:t> </a:t>
            </a:r>
            <a:r>
              <a:rPr lang="en-US" sz="1800" dirty="0" err="1">
                <a:sym typeface="Wingdings" panose="05000000000000000000" pitchFamily="2" charset="2"/>
              </a:rPr>
              <a:t>componets</a:t>
            </a:r>
            <a:r>
              <a:rPr lang="en-US" sz="1800" dirty="0">
                <a:sym typeface="Wingdings" panose="05000000000000000000" pitchFamily="2" charset="2"/>
              </a:rPr>
              <a:t>/ design parameter</a:t>
            </a:r>
          </a:p>
          <a:p>
            <a:pPr marL="285750" lvl="2" indent="-285750">
              <a:buFont typeface="Wingdings" panose="05000000000000000000" pitchFamily="2" charset="2"/>
              <a:buChar char="à"/>
            </a:pPr>
            <a:r>
              <a:rPr lang="en-US" sz="1800" dirty="0">
                <a:sym typeface="Wingdings" panose="05000000000000000000" pitchFamily="2" charset="2"/>
              </a:rPr>
              <a:t>Describing the nature of the simulative problem (e.g. time variant /invariant)</a:t>
            </a:r>
            <a:endParaRPr lang="en-US" sz="1800" b="1" noProof="0" dirty="0">
              <a:sym typeface="Wingdings" panose="05000000000000000000" pitchFamily="2" charset="2"/>
            </a:endParaRPr>
          </a:p>
          <a:p>
            <a:endParaRPr lang="en-US" dirty="0"/>
          </a:p>
        </p:txBody>
      </p:sp>
      <p:sp>
        <p:nvSpPr>
          <p:cNvPr id="4" name="Foliennummernplatzhalter 3"/>
          <p:cNvSpPr>
            <a:spLocks noGrp="1"/>
          </p:cNvSpPr>
          <p:nvPr>
            <p:ph type="sldNum" sz="quarter" idx="10"/>
          </p:nvPr>
        </p:nvSpPr>
        <p:spPr/>
        <p:txBody>
          <a:bodyPr/>
          <a:lstStyle/>
          <a:p>
            <a:fld id="{3BA61271-3BF1-0B45-B127-51254C506795}" type="slidenum">
              <a:rPr lang="de-DE" smtClean="0"/>
              <a:t>10</a:t>
            </a:fld>
            <a:endParaRPr lang="de-DE"/>
          </a:p>
        </p:txBody>
      </p:sp>
    </p:spTree>
    <p:extLst>
      <p:ext uri="{BB962C8B-B14F-4D97-AF65-F5344CB8AC3E}">
        <p14:creationId xmlns:p14="http://schemas.microsoft.com/office/powerpoint/2010/main" val="2486789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To illustrate</a:t>
            </a:r>
            <a:r>
              <a:rPr lang="en-US" baseline="0" dirty="0"/>
              <a:t> the basic idea how to use the qWSM during the development process we will discuss an exemplary development project. </a:t>
            </a:r>
          </a:p>
          <a:p>
            <a:endParaRPr lang="en-US" baseline="0" dirty="0"/>
          </a:p>
          <a:p>
            <a:r>
              <a:rPr lang="en-US" baseline="0" dirty="0"/>
              <a:t>Development objective: </a:t>
            </a:r>
            <a:br>
              <a:rPr lang="en-US" baseline="0" dirty="0"/>
            </a:br>
            <a:r>
              <a:rPr lang="en-US" baseline="0" dirty="0"/>
              <a:t>Design a reliable source of potable water for a remotely located village. </a:t>
            </a:r>
          </a:p>
          <a:p>
            <a:pPr marL="285750" indent="-285750">
              <a:buFont typeface="Wingdings" panose="05000000000000000000" pitchFamily="2" charset="2"/>
              <a:buChar char="à"/>
            </a:pPr>
            <a:r>
              <a:rPr lang="en-US" baseline="0" dirty="0">
                <a:sym typeface="Wingdings" panose="05000000000000000000" pitchFamily="2" charset="2"/>
              </a:rPr>
              <a:t>Hydraulic ram.</a:t>
            </a:r>
            <a:br>
              <a:rPr lang="en-US" baseline="0" dirty="0"/>
            </a:br>
            <a:endParaRPr lang="en-US" baseline="0" dirty="0"/>
          </a:p>
          <a:p>
            <a:r>
              <a:rPr lang="en-US" baseline="0" dirty="0"/>
              <a:t>What is the hydraulic ram? / Characteristics</a:t>
            </a:r>
          </a:p>
          <a:p>
            <a:r>
              <a:rPr lang="en-US" dirty="0"/>
              <a:t>Pump</a:t>
            </a:r>
            <a:r>
              <a:rPr lang="en-US" baseline="0" dirty="0"/>
              <a:t> driven by the water itself, </a:t>
            </a:r>
            <a:r>
              <a:rPr lang="en-US" baseline="0" dirty="0" err="1"/>
              <a:t>eg</a:t>
            </a:r>
            <a:r>
              <a:rPr lang="en-US" baseline="0" dirty="0"/>
              <a:t>. River. </a:t>
            </a:r>
          </a:p>
          <a:p>
            <a:r>
              <a:rPr lang="en-US" baseline="0" dirty="0"/>
              <a:t>No electronics, no control systems</a:t>
            </a:r>
          </a:p>
          <a:p>
            <a:r>
              <a:rPr lang="en-US" baseline="0" dirty="0"/>
              <a:t>Applicable in remote locations.</a:t>
            </a:r>
          </a:p>
          <a:p>
            <a:endParaRPr lang="en-US" baseline="0" dirty="0"/>
          </a:p>
          <a:p>
            <a:r>
              <a:rPr lang="en-US" baseline="0" dirty="0"/>
              <a:t>But how does it work?</a:t>
            </a:r>
          </a:p>
          <a:p>
            <a:r>
              <a:rPr lang="en-US" baseline="0" dirty="0"/>
              <a:t>What are the function determining design parameters and what are the limitations of the concept?</a:t>
            </a:r>
            <a:endParaRPr lang="en-US" dirty="0"/>
          </a:p>
          <a:p>
            <a:endParaRPr lang="en-US" dirty="0"/>
          </a:p>
          <a:p>
            <a:r>
              <a:rPr lang="en-US" dirty="0"/>
              <a:t>Potable Water: </a:t>
            </a:r>
            <a:br>
              <a:rPr lang="en-US" dirty="0"/>
            </a:br>
            <a:r>
              <a:rPr lang="en-US" sz="1600" dirty="0"/>
              <a:t>with low risk of pollution (low population, no industry or livestock close to the natural spring)</a:t>
            </a:r>
            <a:endParaRPr lang="en-US" dirty="0"/>
          </a:p>
        </p:txBody>
      </p:sp>
      <p:sp>
        <p:nvSpPr>
          <p:cNvPr id="4" name="Foliennummernplatzhalter 3"/>
          <p:cNvSpPr>
            <a:spLocks noGrp="1"/>
          </p:cNvSpPr>
          <p:nvPr>
            <p:ph type="sldNum" sz="quarter" idx="10"/>
          </p:nvPr>
        </p:nvSpPr>
        <p:spPr/>
        <p:txBody>
          <a:bodyPr/>
          <a:lstStyle/>
          <a:p>
            <a:fld id="{3BA61271-3BF1-0B45-B127-51254C506795}" type="slidenum">
              <a:rPr lang="de-DE" smtClean="0"/>
              <a:t>14</a:t>
            </a:fld>
            <a:endParaRPr lang="de-DE"/>
          </a:p>
        </p:txBody>
      </p:sp>
    </p:spTree>
    <p:extLst>
      <p:ext uri="{BB962C8B-B14F-4D97-AF65-F5344CB8AC3E}">
        <p14:creationId xmlns:p14="http://schemas.microsoft.com/office/powerpoint/2010/main" val="622417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Here we can see a</a:t>
            </a:r>
            <a:r>
              <a:rPr lang="en-US" baseline="0" dirty="0"/>
              <a:t> simplified representation of an hydraulic ram. </a:t>
            </a:r>
          </a:p>
          <a:p>
            <a:pPr marL="285750" indent="-285750">
              <a:buFont typeface="Wingdings" panose="05000000000000000000" pitchFamily="2" charset="2"/>
              <a:buChar char="à"/>
            </a:pPr>
            <a:r>
              <a:rPr lang="en-US" baseline="0" dirty="0"/>
              <a:t>Focus on most important working spaces for working principle</a:t>
            </a:r>
          </a:p>
          <a:p>
            <a:pPr marL="285750" indent="-285750">
              <a:buFont typeface="Wingdings" panose="05000000000000000000" pitchFamily="2" charset="2"/>
              <a:buChar char="à"/>
            </a:pPr>
            <a:r>
              <a:rPr lang="en-US" baseline="0" dirty="0"/>
              <a:t>Only structured, no calculations possible yet</a:t>
            </a:r>
          </a:p>
          <a:p>
            <a:pPr marL="0" indent="0">
              <a:buFont typeface="Wingdings" panose="05000000000000000000" pitchFamily="2" charset="2"/>
              <a:buNone/>
            </a:pPr>
            <a:endParaRPr lang="en-US" baseline="0" dirty="0"/>
          </a:p>
          <a:p>
            <a:pPr marL="0" indent="0">
              <a:buFont typeface="Wingdings" panose="05000000000000000000" pitchFamily="2" charset="2"/>
              <a:buNone/>
            </a:pPr>
            <a:endParaRPr lang="en-US" baseline="0" dirty="0"/>
          </a:p>
          <a:p>
            <a:pPr marL="0" indent="0">
              <a:buFont typeface="Wingdings" panose="05000000000000000000" pitchFamily="2" charset="2"/>
              <a:buNone/>
            </a:pPr>
            <a:r>
              <a:rPr lang="en-US" baseline="0" dirty="0"/>
              <a:t>Click</a:t>
            </a:r>
          </a:p>
          <a:p>
            <a:pPr marL="0" indent="0">
              <a:buFont typeface="Wingdings" panose="05000000000000000000" pitchFamily="2" charset="2"/>
              <a:buNone/>
            </a:pPr>
            <a:endParaRPr lang="en-US" baseline="0" dirty="0"/>
          </a:p>
          <a:p>
            <a:pPr marL="0" indent="0">
              <a:buFont typeface="Wingdings" panose="05000000000000000000" pitchFamily="2" charset="2"/>
              <a:buNone/>
            </a:pPr>
            <a:r>
              <a:rPr lang="en-US" baseline="0" dirty="0"/>
              <a:t>By connecting the working spaces and describing their relations as well as quantifying their characteristics in terms of geometry the derivation of state and coupling equations becomes possible!</a:t>
            </a:r>
          </a:p>
          <a:p>
            <a:pPr marL="285750" indent="-285750">
              <a:buFont typeface="Wingdings" panose="05000000000000000000" pitchFamily="2" charset="2"/>
              <a:buChar char="à"/>
            </a:pPr>
            <a:r>
              <a:rPr lang="en-US" baseline="0" dirty="0">
                <a:sym typeface="Wingdings" panose="05000000000000000000" pitchFamily="2" charset="2"/>
              </a:rPr>
              <a:t>Now calculations are possible</a:t>
            </a:r>
          </a:p>
          <a:p>
            <a:pPr marL="0" indent="0">
              <a:buFont typeface="Wingdings" panose="05000000000000000000" pitchFamily="2" charset="2"/>
              <a:buNone/>
            </a:pPr>
            <a:r>
              <a:rPr lang="en-US" baseline="0" dirty="0">
                <a:sym typeface="Wingdings" panose="05000000000000000000" pitchFamily="2" charset="2"/>
              </a:rPr>
              <a:t>How can we find the function determining design parameters?</a:t>
            </a:r>
          </a:p>
          <a:p>
            <a:pPr marL="0" indent="0">
              <a:buFont typeface="Wingdings" panose="05000000000000000000" pitchFamily="2" charset="2"/>
              <a:buNone/>
            </a:pPr>
            <a:r>
              <a:rPr lang="en-US" baseline="0" dirty="0">
                <a:sym typeface="Wingdings" panose="05000000000000000000" pitchFamily="2" charset="2"/>
              </a:rPr>
              <a:t>First assumption: where are working spaces that change their shape/boundaries or their state variable significantly?</a:t>
            </a:r>
          </a:p>
          <a:p>
            <a:pPr marL="0" indent="0">
              <a:buFont typeface="Wingdings" panose="05000000000000000000" pitchFamily="2" charset="2"/>
              <a:buNone/>
            </a:pPr>
            <a:r>
              <a:rPr lang="en-US" baseline="0" dirty="0">
                <a:sym typeface="Wingdings" panose="05000000000000000000" pitchFamily="2" charset="2"/>
              </a:rPr>
              <a:t>WS 2, at WSP leak. </a:t>
            </a:r>
          </a:p>
          <a:p>
            <a:pPr marL="285750" indent="-285750">
              <a:buFont typeface="Wingdings" panose="05000000000000000000" pitchFamily="2" charset="2"/>
              <a:buChar char="à"/>
            </a:pPr>
            <a:r>
              <a:rPr lang="en-US" baseline="0" dirty="0">
                <a:sym typeface="Wingdings" panose="05000000000000000000" pitchFamily="2" charset="2"/>
              </a:rPr>
              <a:t>Most important WSPs: </a:t>
            </a:r>
            <a:r>
              <a:rPr lang="en-US" baseline="0" dirty="0" err="1">
                <a:sym typeface="Wingdings" panose="05000000000000000000" pitchFamily="2" charset="2"/>
              </a:rPr>
              <a:t>WSP_leak</a:t>
            </a:r>
            <a:r>
              <a:rPr lang="en-US" baseline="0" dirty="0">
                <a:sym typeface="Wingdings" panose="05000000000000000000" pitchFamily="2" charset="2"/>
              </a:rPr>
              <a:t> &amp; WSP 2_3</a:t>
            </a:r>
          </a:p>
          <a:p>
            <a:pPr marL="285750" indent="-285750">
              <a:buFont typeface="Wingdings" panose="05000000000000000000" pitchFamily="2" charset="2"/>
              <a:buChar char="à"/>
            </a:pPr>
            <a:endParaRPr lang="en-US" baseline="0" dirty="0">
              <a:sym typeface="Wingdings" panose="05000000000000000000" pitchFamily="2" charset="2"/>
            </a:endParaRPr>
          </a:p>
        </p:txBody>
      </p:sp>
      <p:sp>
        <p:nvSpPr>
          <p:cNvPr id="4" name="Foliennummernplatzhalter 3"/>
          <p:cNvSpPr>
            <a:spLocks noGrp="1"/>
          </p:cNvSpPr>
          <p:nvPr>
            <p:ph type="sldNum" sz="quarter" idx="10"/>
          </p:nvPr>
        </p:nvSpPr>
        <p:spPr/>
        <p:txBody>
          <a:bodyPr/>
          <a:lstStyle/>
          <a:p>
            <a:fld id="{3BA61271-3BF1-0B45-B127-51254C506795}" type="slidenum">
              <a:rPr lang="de-DE" smtClean="0"/>
              <a:t>16</a:t>
            </a:fld>
            <a:endParaRPr lang="de-DE"/>
          </a:p>
        </p:txBody>
      </p:sp>
    </p:spTree>
    <p:extLst>
      <p:ext uri="{BB962C8B-B14F-4D97-AF65-F5344CB8AC3E}">
        <p14:creationId xmlns:p14="http://schemas.microsoft.com/office/powerpoint/2010/main" val="1954314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Remember:</a:t>
            </a:r>
            <a:r>
              <a:rPr lang="en-US" baseline="0" dirty="0"/>
              <a:t> </a:t>
            </a:r>
          </a:p>
          <a:p>
            <a:endParaRPr lang="en-US" baseline="0" dirty="0"/>
          </a:p>
          <a:p>
            <a:r>
              <a:rPr lang="en-US" baseline="0" dirty="0"/>
              <a:t>As no external Energy is introduced except of the water itself, we need to explain the concept by the redirection of the flow of water.</a:t>
            </a:r>
          </a:p>
          <a:p>
            <a:r>
              <a:rPr lang="en-US" baseline="0" dirty="0"/>
              <a:t>As momentum can not be transformed to </a:t>
            </a:r>
            <a:r>
              <a:rPr lang="en-US" baseline="0" dirty="0" err="1"/>
              <a:t>eg</a:t>
            </a:r>
            <a:r>
              <a:rPr lang="en-US" baseline="0" dirty="0"/>
              <a:t>. Temperature in a instant, but the valve is closing very fast, the momentum of the water in WS 2 is redirected into WS 3, being open. </a:t>
            </a:r>
          </a:p>
          <a:p>
            <a:r>
              <a:rPr lang="en-US" baseline="0" dirty="0"/>
              <a:t>After some calculations we can derive the following equation:</a:t>
            </a:r>
          </a:p>
          <a:p>
            <a:r>
              <a:rPr lang="en-US" baseline="0" dirty="0"/>
              <a:t>The achievable discharge head about the level of the water inlet is a function of the introduced kinetic energy of the supplying water and the design parameters.</a:t>
            </a:r>
          </a:p>
          <a:p>
            <a:pPr marL="0" indent="0">
              <a:buFont typeface="Wingdings" panose="05000000000000000000" pitchFamily="2" charset="2"/>
              <a:buNone/>
            </a:pPr>
            <a:endParaRPr lang="en-US" baseline="0" dirty="0">
              <a:sym typeface="Wingdings" panose="05000000000000000000" pitchFamily="2" charset="2"/>
            </a:endParaRPr>
          </a:p>
          <a:p>
            <a:pPr marL="285750" indent="-285750">
              <a:buFont typeface="Wingdings" panose="05000000000000000000" pitchFamily="2" charset="2"/>
              <a:buChar char="à"/>
            </a:pPr>
            <a:r>
              <a:rPr lang="en-US" baseline="0" dirty="0">
                <a:sym typeface="Wingdings" panose="05000000000000000000" pitchFamily="2" charset="2"/>
              </a:rPr>
              <a:t>The discharge head becomes describable as a function of area, length and </a:t>
            </a:r>
            <a:r>
              <a:rPr lang="en-US" baseline="0" dirty="0" err="1">
                <a:sym typeface="Wingdings" panose="05000000000000000000" pitchFamily="2" charset="2"/>
              </a:rPr>
              <a:t>v_in</a:t>
            </a:r>
            <a:endParaRPr lang="en-US" baseline="0" dirty="0">
              <a:sym typeface="Wingdings" panose="05000000000000000000" pitchFamily="2" charset="2"/>
            </a:endParaRPr>
          </a:p>
          <a:p>
            <a:pPr marL="0" indent="0">
              <a:buFont typeface="Wingdings" panose="05000000000000000000" pitchFamily="2" charset="2"/>
              <a:buNone/>
            </a:pPr>
            <a:endParaRPr lang="en-US" baseline="0" dirty="0">
              <a:sym typeface="Wingdings" panose="05000000000000000000" pitchFamily="2" charset="2"/>
            </a:endParaRPr>
          </a:p>
          <a:p>
            <a:pPr marL="285750" indent="-285750">
              <a:buFont typeface="Wingdings" panose="05000000000000000000" pitchFamily="2" charset="2"/>
              <a:buChar char="à"/>
            </a:pPr>
            <a:r>
              <a:rPr lang="en-US" baseline="0" dirty="0">
                <a:sym typeface="Wingdings" panose="05000000000000000000" pitchFamily="2" charset="2"/>
              </a:rPr>
              <a:t>Not only identifying the design parameters right from an early development stage but also describing the effects of their changes within one comprehensive representation.</a:t>
            </a:r>
          </a:p>
          <a:p>
            <a:pPr marL="285750" indent="-285750">
              <a:buFont typeface="Wingdings" panose="05000000000000000000" pitchFamily="2" charset="2"/>
              <a:buChar char="à"/>
            </a:pPr>
            <a:r>
              <a:rPr lang="en-US" baseline="0" dirty="0">
                <a:sym typeface="Wingdings" panose="05000000000000000000" pitchFamily="2" charset="2"/>
              </a:rPr>
              <a:t>The equation is a simplification and neglecting the effect of friction as well as characteristics of valves, and turbulence. Therefor it is only an orientation </a:t>
            </a:r>
          </a:p>
          <a:p>
            <a:pPr marL="285750" indent="-285750">
              <a:buFont typeface="Wingdings" panose="05000000000000000000" pitchFamily="2" charset="2"/>
              <a:buChar char="à"/>
            </a:pPr>
            <a:r>
              <a:rPr lang="en-US" baseline="0" dirty="0">
                <a:sym typeface="Wingdings" panose="05000000000000000000" pitchFamily="2" charset="2"/>
              </a:rPr>
              <a:t>For finding the limitations of the pumping concept, the granularity of the model must be increased to describe the neglected effects!</a:t>
            </a:r>
          </a:p>
        </p:txBody>
      </p:sp>
      <p:sp>
        <p:nvSpPr>
          <p:cNvPr id="4" name="Foliennummernplatzhalter 3"/>
          <p:cNvSpPr>
            <a:spLocks noGrp="1"/>
          </p:cNvSpPr>
          <p:nvPr>
            <p:ph type="sldNum" sz="quarter" idx="10"/>
          </p:nvPr>
        </p:nvSpPr>
        <p:spPr/>
        <p:txBody>
          <a:bodyPr/>
          <a:lstStyle/>
          <a:p>
            <a:fld id="{3BA61271-3BF1-0B45-B127-51254C506795}" type="slidenum">
              <a:rPr lang="de-DE" smtClean="0"/>
              <a:t>17</a:t>
            </a:fld>
            <a:endParaRPr lang="de-DE"/>
          </a:p>
        </p:txBody>
      </p:sp>
    </p:spTree>
    <p:extLst>
      <p:ext uri="{BB962C8B-B14F-4D97-AF65-F5344CB8AC3E}">
        <p14:creationId xmlns:p14="http://schemas.microsoft.com/office/powerpoint/2010/main" val="2486143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After introducing the idea of the qWSM model we want to have a</a:t>
            </a:r>
            <a:r>
              <a:rPr lang="en-US" baseline="0" dirty="0"/>
              <a:t> look into the application as a tool within K Space. </a:t>
            </a:r>
          </a:p>
          <a:p>
            <a:r>
              <a:rPr lang="en-US" baseline="0" dirty="0"/>
              <a:t>We keep the aforementioned example and try to structure the development process. </a:t>
            </a:r>
            <a:endParaRPr lang="en-US" dirty="0"/>
          </a:p>
          <a:p>
            <a:r>
              <a:rPr lang="en-US" dirty="0"/>
              <a:t>Development</a:t>
            </a:r>
            <a:r>
              <a:rPr lang="en-US" baseline="0" dirty="0"/>
              <a:t> objective: </a:t>
            </a:r>
          </a:p>
          <a:p>
            <a:pPr marL="285750" indent="-285750">
              <a:buFont typeface="Arial" panose="020B0604020202020204" pitchFamily="34" charset="0"/>
              <a:buChar char="•"/>
            </a:pPr>
            <a:r>
              <a:rPr lang="en-US" baseline="0" dirty="0"/>
              <a:t>Design a water supply for a remotely located village</a:t>
            </a:r>
          </a:p>
          <a:p>
            <a:pPr marL="285750" indent="-285750">
              <a:buFont typeface="Arial" panose="020B0604020202020204" pitchFamily="34" charset="0"/>
              <a:buChar char="•"/>
            </a:pPr>
            <a:r>
              <a:rPr lang="en-US" baseline="0" dirty="0"/>
              <a:t>No access to reliable energy supply</a:t>
            </a:r>
          </a:p>
          <a:p>
            <a:pPr marL="285750" indent="-285750">
              <a:buFont typeface="Arial" panose="020B0604020202020204" pitchFamily="34" charset="0"/>
              <a:buChar char="•"/>
            </a:pPr>
            <a:r>
              <a:rPr lang="en-US" baseline="0" dirty="0"/>
              <a:t>Supply of potable water due to river with low risk of pollution (low population, no industry or livestock close to the natural spring)</a:t>
            </a:r>
          </a:p>
          <a:p>
            <a:pPr marL="285750" indent="-285750">
              <a:buFont typeface="Arial" panose="020B0604020202020204" pitchFamily="34" charset="0"/>
              <a:buChar char="•"/>
            </a:pPr>
            <a:r>
              <a:rPr lang="en-US" baseline="0" dirty="0"/>
              <a:t>Dry area, rain only during rain season</a:t>
            </a:r>
          </a:p>
          <a:p>
            <a:pPr marL="285750" indent="-285750">
              <a:buFont typeface="Arial" panose="020B0604020202020204" pitchFamily="34" charset="0"/>
              <a:buChar char="•"/>
            </a:pPr>
            <a:r>
              <a:rPr lang="en-US" baseline="0" dirty="0"/>
              <a:t>River significantly lower than the village</a:t>
            </a:r>
          </a:p>
          <a:p>
            <a:pPr marL="285750" indent="-285750">
              <a:buFont typeface="Arial" panose="020B0604020202020204" pitchFamily="34" charset="0"/>
              <a:buChar char="•"/>
            </a:pPr>
            <a:r>
              <a:rPr lang="en-US" baseline="0" dirty="0"/>
              <a:t>Efficiency is less important than energy supply</a:t>
            </a:r>
          </a:p>
          <a:p>
            <a:pPr marL="285750" indent="-285750">
              <a:buFont typeface="Arial" panose="020B0604020202020204" pitchFamily="34" charset="0"/>
              <a:buChar char="•"/>
            </a:pPr>
            <a:endParaRPr lang="en-US" baseline="0" dirty="0"/>
          </a:p>
          <a:p>
            <a:pPr marL="0" indent="0">
              <a:buFont typeface="Arial" panose="020B0604020202020204" pitchFamily="34" charset="0"/>
              <a:buNone/>
            </a:pPr>
            <a:endParaRPr lang="en-US" dirty="0"/>
          </a:p>
        </p:txBody>
      </p:sp>
      <p:sp>
        <p:nvSpPr>
          <p:cNvPr id="4" name="Foliennummernplatzhalter 3"/>
          <p:cNvSpPr>
            <a:spLocks noGrp="1"/>
          </p:cNvSpPr>
          <p:nvPr>
            <p:ph type="sldNum" sz="quarter" idx="10"/>
          </p:nvPr>
        </p:nvSpPr>
        <p:spPr/>
        <p:txBody>
          <a:bodyPr/>
          <a:lstStyle/>
          <a:p>
            <a:fld id="{3BA61271-3BF1-0B45-B127-51254C506795}" type="slidenum">
              <a:rPr lang="de-DE" smtClean="0"/>
              <a:t>18</a:t>
            </a:fld>
            <a:endParaRPr lang="de-DE"/>
          </a:p>
        </p:txBody>
      </p:sp>
    </p:spTree>
    <p:extLst>
      <p:ext uri="{BB962C8B-B14F-4D97-AF65-F5344CB8AC3E}">
        <p14:creationId xmlns:p14="http://schemas.microsoft.com/office/powerpoint/2010/main" val="15683161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pn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AB-AM_01">
    <p:spTree>
      <p:nvGrpSpPr>
        <p:cNvPr id="1" name=""/>
        <p:cNvGrpSpPr/>
        <p:nvPr/>
      </p:nvGrpSpPr>
      <p:grpSpPr>
        <a:xfrm>
          <a:off x="0" y="0"/>
          <a:ext cx="0" cy="0"/>
          <a:chOff x="0" y="0"/>
          <a:chExt cx="0" cy="0"/>
        </a:xfrm>
      </p:grpSpPr>
      <p:grpSp>
        <p:nvGrpSpPr>
          <p:cNvPr id="4" name="Gruppieren 3"/>
          <p:cNvGrpSpPr/>
          <p:nvPr userDrawn="1"/>
        </p:nvGrpSpPr>
        <p:grpSpPr>
          <a:xfrm>
            <a:off x="7189" y="-28488"/>
            <a:ext cx="12179210" cy="6886487"/>
            <a:chOff x="-37480" y="-61224"/>
            <a:chExt cx="9176063" cy="5204724"/>
          </a:xfrm>
        </p:grpSpPr>
        <p:pic>
          <p:nvPicPr>
            <p:cNvPr id="89" name="Grafik 8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80" y="-61224"/>
              <a:ext cx="9176063" cy="5204724"/>
            </a:xfrm>
            <a:prstGeom prst="rect">
              <a:avLst/>
            </a:prstGeom>
          </p:spPr>
        </p:pic>
        <p:grpSp>
          <p:nvGrpSpPr>
            <p:cNvPr id="90" name="Gruppieren 89"/>
            <p:cNvGrpSpPr/>
            <p:nvPr userDrawn="1"/>
          </p:nvGrpSpPr>
          <p:grpSpPr>
            <a:xfrm>
              <a:off x="4223039" y="1960668"/>
              <a:ext cx="1547734" cy="767525"/>
              <a:chOff x="5661355" y="2464860"/>
              <a:chExt cx="2054010" cy="1123699"/>
            </a:xfrm>
          </p:grpSpPr>
          <p:sp>
            <p:nvSpPr>
              <p:cNvPr id="91" name="Freihandform 90"/>
              <p:cNvSpPr/>
              <p:nvPr/>
            </p:nvSpPr>
            <p:spPr>
              <a:xfrm>
                <a:off x="5661355" y="2464860"/>
                <a:ext cx="2007167" cy="1061508"/>
              </a:xfrm>
              <a:custGeom>
                <a:avLst/>
                <a:gdLst>
                  <a:gd name="connsiteX0" fmla="*/ 1828800 w 1828800"/>
                  <a:gd name="connsiteY0" fmla="*/ 0 h 756637"/>
                  <a:gd name="connsiteX1" fmla="*/ 1363980 w 1828800"/>
                  <a:gd name="connsiteY1" fmla="*/ 281940 h 756637"/>
                  <a:gd name="connsiteX2" fmla="*/ 670560 w 1828800"/>
                  <a:gd name="connsiteY2" fmla="*/ 723900 h 756637"/>
                  <a:gd name="connsiteX3" fmla="*/ 0 w 1828800"/>
                  <a:gd name="connsiteY3" fmla="*/ 723900 h 756637"/>
                  <a:gd name="connsiteX0" fmla="*/ 1828800 w 1828800"/>
                  <a:gd name="connsiteY0" fmla="*/ 0 h 754520"/>
                  <a:gd name="connsiteX1" fmla="*/ 1387793 w 1828800"/>
                  <a:gd name="connsiteY1" fmla="*/ 310515 h 754520"/>
                  <a:gd name="connsiteX2" fmla="*/ 670560 w 1828800"/>
                  <a:gd name="connsiteY2" fmla="*/ 723900 h 754520"/>
                  <a:gd name="connsiteX3" fmla="*/ 0 w 1828800"/>
                  <a:gd name="connsiteY3" fmla="*/ 723900 h 754520"/>
                  <a:gd name="connsiteX0" fmla="*/ 1828800 w 1828800"/>
                  <a:gd name="connsiteY0" fmla="*/ 0 h 761757"/>
                  <a:gd name="connsiteX1" fmla="*/ 1387793 w 1828800"/>
                  <a:gd name="connsiteY1" fmla="*/ 310515 h 761757"/>
                  <a:gd name="connsiteX2" fmla="*/ 756285 w 1828800"/>
                  <a:gd name="connsiteY2" fmla="*/ 733425 h 761757"/>
                  <a:gd name="connsiteX3" fmla="*/ 0 w 1828800"/>
                  <a:gd name="connsiteY3" fmla="*/ 723900 h 761757"/>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747838 w 1747838"/>
                  <a:gd name="connsiteY0" fmla="*/ 0 h 969762"/>
                  <a:gd name="connsiteX1" fmla="*/ 1411606 w 1747838"/>
                  <a:gd name="connsiteY1" fmla="*/ 610552 h 969762"/>
                  <a:gd name="connsiteX2" fmla="*/ 756285 w 1747838"/>
                  <a:gd name="connsiteY2" fmla="*/ 947737 h 969762"/>
                  <a:gd name="connsiteX3" fmla="*/ 0 w 1747838"/>
                  <a:gd name="connsiteY3" fmla="*/ 938212 h 969762"/>
                  <a:gd name="connsiteX0" fmla="*/ 1747838 w 1747838"/>
                  <a:gd name="connsiteY0" fmla="*/ 0 h 971862"/>
                  <a:gd name="connsiteX1" fmla="*/ 1378268 w 1747838"/>
                  <a:gd name="connsiteY1" fmla="*/ 581977 h 971862"/>
                  <a:gd name="connsiteX2" fmla="*/ 756285 w 1747838"/>
                  <a:gd name="connsiteY2" fmla="*/ 947737 h 971862"/>
                  <a:gd name="connsiteX3" fmla="*/ 0 w 1747838"/>
                  <a:gd name="connsiteY3" fmla="*/ 938212 h 971862"/>
                  <a:gd name="connsiteX0" fmla="*/ 1747838 w 1747838"/>
                  <a:gd name="connsiteY0" fmla="*/ 0 h 971863"/>
                  <a:gd name="connsiteX1" fmla="*/ 1340168 w 1747838"/>
                  <a:gd name="connsiteY1" fmla="*/ 581977 h 971863"/>
                  <a:gd name="connsiteX2" fmla="*/ 756285 w 1747838"/>
                  <a:gd name="connsiteY2" fmla="*/ 947737 h 971863"/>
                  <a:gd name="connsiteX3" fmla="*/ 0 w 1747838"/>
                  <a:gd name="connsiteY3" fmla="*/ 938212 h 971863"/>
                  <a:gd name="connsiteX0" fmla="*/ 1747838 w 1747838"/>
                  <a:gd name="connsiteY0" fmla="*/ 0 h 974316"/>
                  <a:gd name="connsiteX1" fmla="*/ 1311593 w 1747838"/>
                  <a:gd name="connsiteY1" fmla="*/ 548640 h 974316"/>
                  <a:gd name="connsiteX2" fmla="*/ 756285 w 1747838"/>
                  <a:gd name="connsiteY2" fmla="*/ 947737 h 974316"/>
                  <a:gd name="connsiteX3" fmla="*/ 0 w 1747838"/>
                  <a:gd name="connsiteY3" fmla="*/ 938212 h 974316"/>
                  <a:gd name="connsiteX0" fmla="*/ 1747838 w 1747838"/>
                  <a:gd name="connsiteY0" fmla="*/ 0 h 976070"/>
                  <a:gd name="connsiteX1" fmla="*/ 1278256 w 1747838"/>
                  <a:gd name="connsiteY1" fmla="*/ 524827 h 976070"/>
                  <a:gd name="connsiteX2" fmla="*/ 756285 w 1747838"/>
                  <a:gd name="connsiteY2" fmla="*/ 947737 h 976070"/>
                  <a:gd name="connsiteX3" fmla="*/ 0 w 1747838"/>
                  <a:gd name="connsiteY3" fmla="*/ 938212 h 976070"/>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689058 w 1689058"/>
                  <a:gd name="connsiteY0" fmla="*/ 0 h 955357"/>
                  <a:gd name="connsiteX1" fmla="*/ 1278256 w 1689058"/>
                  <a:gd name="connsiteY1" fmla="*/ 541972 h 955357"/>
                  <a:gd name="connsiteX2" fmla="*/ 756285 w 1689058"/>
                  <a:gd name="connsiteY2" fmla="*/ 864870 h 955357"/>
                  <a:gd name="connsiteX3" fmla="*/ 0 w 1689058"/>
                  <a:gd name="connsiteY3" fmla="*/ 955357 h 955357"/>
                </a:gdLst>
                <a:ahLst/>
                <a:cxnLst>
                  <a:cxn ang="0">
                    <a:pos x="connsiteX0" y="connsiteY0"/>
                  </a:cxn>
                  <a:cxn ang="0">
                    <a:pos x="connsiteX1" y="connsiteY1"/>
                  </a:cxn>
                  <a:cxn ang="0">
                    <a:pos x="connsiteX2" y="connsiteY2"/>
                  </a:cxn>
                  <a:cxn ang="0">
                    <a:pos x="connsiteX3" y="connsiteY3"/>
                  </a:cxn>
                </a:cxnLst>
                <a:rect l="l" t="t" r="r" b="b"/>
                <a:pathLst>
                  <a:path w="1689058" h="955357">
                    <a:moveTo>
                      <a:pt x="1689058" y="0"/>
                    </a:moveTo>
                    <a:cubicBezTo>
                      <a:pt x="1596030" y="137795"/>
                      <a:pt x="1433718" y="397827"/>
                      <a:pt x="1278256" y="541972"/>
                    </a:cubicBezTo>
                    <a:cubicBezTo>
                      <a:pt x="1122794" y="686117"/>
                      <a:pt x="955041" y="781684"/>
                      <a:pt x="756285" y="864870"/>
                    </a:cubicBezTo>
                    <a:cubicBezTo>
                      <a:pt x="557529" y="948056"/>
                      <a:pt x="0" y="955357"/>
                      <a:pt x="0" y="955357"/>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Freihandform 91"/>
              <p:cNvSpPr/>
              <p:nvPr/>
            </p:nvSpPr>
            <p:spPr>
              <a:xfrm>
                <a:off x="5879647" y="2482601"/>
                <a:ext cx="1835718" cy="1105958"/>
              </a:xfrm>
              <a:custGeom>
                <a:avLst/>
                <a:gdLst>
                  <a:gd name="connsiteX0" fmla="*/ 1828800 w 1828800"/>
                  <a:gd name="connsiteY0" fmla="*/ 0 h 756637"/>
                  <a:gd name="connsiteX1" fmla="*/ 1363980 w 1828800"/>
                  <a:gd name="connsiteY1" fmla="*/ 281940 h 756637"/>
                  <a:gd name="connsiteX2" fmla="*/ 670560 w 1828800"/>
                  <a:gd name="connsiteY2" fmla="*/ 723900 h 756637"/>
                  <a:gd name="connsiteX3" fmla="*/ 0 w 1828800"/>
                  <a:gd name="connsiteY3" fmla="*/ 723900 h 756637"/>
                  <a:gd name="connsiteX0" fmla="*/ 1828800 w 1828800"/>
                  <a:gd name="connsiteY0" fmla="*/ 0 h 754520"/>
                  <a:gd name="connsiteX1" fmla="*/ 1387793 w 1828800"/>
                  <a:gd name="connsiteY1" fmla="*/ 310515 h 754520"/>
                  <a:gd name="connsiteX2" fmla="*/ 670560 w 1828800"/>
                  <a:gd name="connsiteY2" fmla="*/ 723900 h 754520"/>
                  <a:gd name="connsiteX3" fmla="*/ 0 w 1828800"/>
                  <a:gd name="connsiteY3" fmla="*/ 723900 h 754520"/>
                  <a:gd name="connsiteX0" fmla="*/ 1828800 w 1828800"/>
                  <a:gd name="connsiteY0" fmla="*/ 0 h 761757"/>
                  <a:gd name="connsiteX1" fmla="*/ 1387793 w 1828800"/>
                  <a:gd name="connsiteY1" fmla="*/ 310515 h 761757"/>
                  <a:gd name="connsiteX2" fmla="*/ 756285 w 1828800"/>
                  <a:gd name="connsiteY2" fmla="*/ 733425 h 761757"/>
                  <a:gd name="connsiteX3" fmla="*/ 0 w 1828800"/>
                  <a:gd name="connsiteY3" fmla="*/ 723900 h 761757"/>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747838 w 1747838"/>
                  <a:gd name="connsiteY0" fmla="*/ 0 h 969762"/>
                  <a:gd name="connsiteX1" fmla="*/ 1411606 w 1747838"/>
                  <a:gd name="connsiteY1" fmla="*/ 610552 h 969762"/>
                  <a:gd name="connsiteX2" fmla="*/ 756285 w 1747838"/>
                  <a:gd name="connsiteY2" fmla="*/ 947737 h 969762"/>
                  <a:gd name="connsiteX3" fmla="*/ 0 w 1747838"/>
                  <a:gd name="connsiteY3" fmla="*/ 938212 h 969762"/>
                  <a:gd name="connsiteX0" fmla="*/ 1747838 w 1747838"/>
                  <a:gd name="connsiteY0" fmla="*/ 0 h 971862"/>
                  <a:gd name="connsiteX1" fmla="*/ 1378268 w 1747838"/>
                  <a:gd name="connsiteY1" fmla="*/ 581977 h 971862"/>
                  <a:gd name="connsiteX2" fmla="*/ 756285 w 1747838"/>
                  <a:gd name="connsiteY2" fmla="*/ 947737 h 971862"/>
                  <a:gd name="connsiteX3" fmla="*/ 0 w 1747838"/>
                  <a:gd name="connsiteY3" fmla="*/ 938212 h 971862"/>
                  <a:gd name="connsiteX0" fmla="*/ 1747838 w 1747838"/>
                  <a:gd name="connsiteY0" fmla="*/ 0 h 971863"/>
                  <a:gd name="connsiteX1" fmla="*/ 1340168 w 1747838"/>
                  <a:gd name="connsiteY1" fmla="*/ 581977 h 971863"/>
                  <a:gd name="connsiteX2" fmla="*/ 756285 w 1747838"/>
                  <a:gd name="connsiteY2" fmla="*/ 947737 h 971863"/>
                  <a:gd name="connsiteX3" fmla="*/ 0 w 1747838"/>
                  <a:gd name="connsiteY3" fmla="*/ 938212 h 971863"/>
                  <a:gd name="connsiteX0" fmla="*/ 1747838 w 1747838"/>
                  <a:gd name="connsiteY0" fmla="*/ 0 h 974316"/>
                  <a:gd name="connsiteX1" fmla="*/ 1311593 w 1747838"/>
                  <a:gd name="connsiteY1" fmla="*/ 548640 h 974316"/>
                  <a:gd name="connsiteX2" fmla="*/ 756285 w 1747838"/>
                  <a:gd name="connsiteY2" fmla="*/ 947737 h 974316"/>
                  <a:gd name="connsiteX3" fmla="*/ 0 w 1747838"/>
                  <a:gd name="connsiteY3" fmla="*/ 938212 h 974316"/>
                  <a:gd name="connsiteX0" fmla="*/ 1747838 w 1747838"/>
                  <a:gd name="connsiteY0" fmla="*/ 0 h 976070"/>
                  <a:gd name="connsiteX1" fmla="*/ 1278256 w 1747838"/>
                  <a:gd name="connsiteY1" fmla="*/ 524827 h 976070"/>
                  <a:gd name="connsiteX2" fmla="*/ 756285 w 1747838"/>
                  <a:gd name="connsiteY2" fmla="*/ 947737 h 976070"/>
                  <a:gd name="connsiteX3" fmla="*/ 0 w 1747838"/>
                  <a:gd name="connsiteY3" fmla="*/ 938212 h 976070"/>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544781 w 1544781"/>
                  <a:gd name="connsiteY0" fmla="*/ 0 h 995362"/>
                  <a:gd name="connsiteX1" fmla="*/ 1278256 w 1544781"/>
                  <a:gd name="connsiteY1" fmla="*/ 581977 h 995362"/>
                  <a:gd name="connsiteX2" fmla="*/ 756285 w 1544781"/>
                  <a:gd name="connsiteY2" fmla="*/ 904875 h 995362"/>
                  <a:gd name="connsiteX3" fmla="*/ 0 w 1544781"/>
                  <a:gd name="connsiteY3" fmla="*/ 995362 h 995362"/>
                </a:gdLst>
                <a:ahLst/>
                <a:cxnLst>
                  <a:cxn ang="0">
                    <a:pos x="connsiteX0" y="connsiteY0"/>
                  </a:cxn>
                  <a:cxn ang="0">
                    <a:pos x="connsiteX1" y="connsiteY1"/>
                  </a:cxn>
                  <a:cxn ang="0">
                    <a:pos x="connsiteX2" y="connsiteY2"/>
                  </a:cxn>
                  <a:cxn ang="0">
                    <a:pos x="connsiteX3" y="connsiteY3"/>
                  </a:cxn>
                </a:cxnLst>
                <a:rect l="l" t="t" r="r" b="b"/>
                <a:pathLst>
                  <a:path w="1544781" h="995362">
                    <a:moveTo>
                      <a:pt x="1544781" y="0"/>
                    </a:moveTo>
                    <a:cubicBezTo>
                      <a:pt x="1451753" y="137795"/>
                      <a:pt x="1409672" y="431164"/>
                      <a:pt x="1278256" y="581977"/>
                    </a:cubicBezTo>
                    <a:cubicBezTo>
                      <a:pt x="1146840" y="732790"/>
                      <a:pt x="955041" y="821689"/>
                      <a:pt x="756285" y="904875"/>
                    </a:cubicBezTo>
                    <a:cubicBezTo>
                      <a:pt x="557529" y="988061"/>
                      <a:pt x="0" y="995362"/>
                      <a:pt x="0" y="995362"/>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Freihandform 93"/>
              <p:cNvSpPr/>
              <p:nvPr/>
            </p:nvSpPr>
            <p:spPr>
              <a:xfrm>
                <a:off x="5812624" y="2472344"/>
                <a:ext cx="1886516" cy="1004358"/>
              </a:xfrm>
              <a:custGeom>
                <a:avLst/>
                <a:gdLst>
                  <a:gd name="connsiteX0" fmla="*/ 1828800 w 1828800"/>
                  <a:gd name="connsiteY0" fmla="*/ 0 h 756637"/>
                  <a:gd name="connsiteX1" fmla="*/ 1363980 w 1828800"/>
                  <a:gd name="connsiteY1" fmla="*/ 281940 h 756637"/>
                  <a:gd name="connsiteX2" fmla="*/ 670560 w 1828800"/>
                  <a:gd name="connsiteY2" fmla="*/ 723900 h 756637"/>
                  <a:gd name="connsiteX3" fmla="*/ 0 w 1828800"/>
                  <a:gd name="connsiteY3" fmla="*/ 723900 h 756637"/>
                  <a:gd name="connsiteX0" fmla="*/ 1828800 w 1828800"/>
                  <a:gd name="connsiteY0" fmla="*/ 0 h 754520"/>
                  <a:gd name="connsiteX1" fmla="*/ 1387793 w 1828800"/>
                  <a:gd name="connsiteY1" fmla="*/ 310515 h 754520"/>
                  <a:gd name="connsiteX2" fmla="*/ 670560 w 1828800"/>
                  <a:gd name="connsiteY2" fmla="*/ 723900 h 754520"/>
                  <a:gd name="connsiteX3" fmla="*/ 0 w 1828800"/>
                  <a:gd name="connsiteY3" fmla="*/ 723900 h 754520"/>
                  <a:gd name="connsiteX0" fmla="*/ 1828800 w 1828800"/>
                  <a:gd name="connsiteY0" fmla="*/ 0 h 761757"/>
                  <a:gd name="connsiteX1" fmla="*/ 1387793 w 1828800"/>
                  <a:gd name="connsiteY1" fmla="*/ 310515 h 761757"/>
                  <a:gd name="connsiteX2" fmla="*/ 756285 w 1828800"/>
                  <a:gd name="connsiteY2" fmla="*/ 733425 h 761757"/>
                  <a:gd name="connsiteX3" fmla="*/ 0 w 1828800"/>
                  <a:gd name="connsiteY3" fmla="*/ 723900 h 761757"/>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828800 w 1828800"/>
                  <a:gd name="connsiteY0" fmla="*/ 0 h 755450"/>
                  <a:gd name="connsiteX1" fmla="*/ 1411606 w 1828800"/>
                  <a:gd name="connsiteY1" fmla="*/ 396240 h 755450"/>
                  <a:gd name="connsiteX2" fmla="*/ 756285 w 1828800"/>
                  <a:gd name="connsiteY2" fmla="*/ 733425 h 755450"/>
                  <a:gd name="connsiteX3" fmla="*/ 0 w 1828800"/>
                  <a:gd name="connsiteY3" fmla="*/ 723900 h 755450"/>
                  <a:gd name="connsiteX0" fmla="*/ 1747838 w 1747838"/>
                  <a:gd name="connsiteY0" fmla="*/ 0 h 969762"/>
                  <a:gd name="connsiteX1" fmla="*/ 1411606 w 1747838"/>
                  <a:gd name="connsiteY1" fmla="*/ 610552 h 969762"/>
                  <a:gd name="connsiteX2" fmla="*/ 756285 w 1747838"/>
                  <a:gd name="connsiteY2" fmla="*/ 947737 h 969762"/>
                  <a:gd name="connsiteX3" fmla="*/ 0 w 1747838"/>
                  <a:gd name="connsiteY3" fmla="*/ 938212 h 969762"/>
                  <a:gd name="connsiteX0" fmla="*/ 1747838 w 1747838"/>
                  <a:gd name="connsiteY0" fmla="*/ 0 h 971862"/>
                  <a:gd name="connsiteX1" fmla="*/ 1378268 w 1747838"/>
                  <a:gd name="connsiteY1" fmla="*/ 581977 h 971862"/>
                  <a:gd name="connsiteX2" fmla="*/ 756285 w 1747838"/>
                  <a:gd name="connsiteY2" fmla="*/ 947737 h 971862"/>
                  <a:gd name="connsiteX3" fmla="*/ 0 w 1747838"/>
                  <a:gd name="connsiteY3" fmla="*/ 938212 h 971862"/>
                  <a:gd name="connsiteX0" fmla="*/ 1747838 w 1747838"/>
                  <a:gd name="connsiteY0" fmla="*/ 0 h 971863"/>
                  <a:gd name="connsiteX1" fmla="*/ 1340168 w 1747838"/>
                  <a:gd name="connsiteY1" fmla="*/ 581977 h 971863"/>
                  <a:gd name="connsiteX2" fmla="*/ 756285 w 1747838"/>
                  <a:gd name="connsiteY2" fmla="*/ 947737 h 971863"/>
                  <a:gd name="connsiteX3" fmla="*/ 0 w 1747838"/>
                  <a:gd name="connsiteY3" fmla="*/ 938212 h 971863"/>
                  <a:gd name="connsiteX0" fmla="*/ 1747838 w 1747838"/>
                  <a:gd name="connsiteY0" fmla="*/ 0 h 974316"/>
                  <a:gd name="connsiteX1" fmla="*/ 1311593 w 1747838"/>
                  <a:gd name="connsiteY1" fmla="*/ 548640 h 974316"/>
                  <a:gd name="connsiteX2" fmla="*/ 756285 w 1747838"/>
                  <a:gd name="connsiteY2" fmla="*/ 947737 h 974316"/>
                  <a:gd name="connsiteX3" fmla="*/ 0 w 1747838"/>
                  <a:gd name="connsiteY3" fmla="*/ 938212 h 974316"/>
                  <a:gd name="connsiteX0" fmla="*/ 1747838 w 1747838"/>
                  <a:gd name="connsiteY0" fmla="*/ 0 h 976070"/>
                  <a:gd name="connsiteX1" fmla="*/ 1278256 w 1747838"/>
                  <a:gd name="connsiteY1" fmla="*/ 524827 h 976070"/>
                  <a:gd name="connsiteX2" fmla="*/ 756285 w 1747838"/>
                  <a:gd name="connsiteY2" fmla="*/ 947737 h 976070"/>
                  <a:gd name="connsiteX3" fmla="*/ 0 w 1747838"/>
                  <a:gd name="connsiteY3" fmla="*/ 938212 h 976070"/>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747838 w 1747838"/>
                  <a:gd name="connsiteY0" fmla="*/ 0 h 938212"/>
                  <a:gd name="connsiteX1" fmla="*/ 1278256 w 1747838"/>
                  <a:gd name="connsiteY1" fmla="*/ 524827 h 938212"/>
                  <a:gd name="connsiteX2" fmla="*/ 756285 w 1747838"/>
                  <a:gd name="connsiteY2" fmla="*/ 847725 h 938212"/>
                  <a:gd name="connsiteX3" fmla="*/ 0 w 1747838"/>
                  <a:gd name="connsiteY3" fmla="*/ 938212 h 938212"/>
                  <a:gd name="connsiteX0" fmla="*/ 1587530 w 1587530"/>
                  <a:gd name="connsiteY0" fmla="*/ 0 h 903922"/>
                  <a:gd name="connsiteX1" fmla="*/ 1278256 w 1587530"/>
                  <a:gd name="connsiteY1" fmla="*/ 490537 h 903922"/>
                  <a:gd name="connsiteX2" fmla="*/ 756285 w 1587530"/>
                  <a:gd name="connsiteY2" fmla="*/ 813435 h 903922"/>
                  <a:gd name="connsiteX3" fmla="*/ 0 w 1587530"/>
                  <a:gd name="connsiteY3" fmla="*/ 903922 h 903922"/>
                </a:gdLst>
                <a:ahLst/>
                <a:cxnLst>
                  <a:cxn ang="0">
                    <a:pos x="connsiteX0" y="connsiteY0"/>
                  </a:cxn>
                  <a:cxn ang="0">
                    <a:pos x="connsiteX1" y="connsiteY1"/>
                  </a:cxn>
                  <a:cxn ang="0">
                    <a:pos x="connsiteX2" y="connsiteY2"/>
                  </a:cxn>
                  <a:cxn ang="0">
                    <a:pos x="connsiteX3" y="connsiteY3"/>
                  </a:cxn>
                </a:cxnLst>
                <a:rect l="l" t="t" r="r" b="b"/>
                <a:pathLst>
                  <a:path w="1587530" h="903922">
                    <a:moveTo>
                      <a:pt x="1587530" y="0"/>
                    </a:moveTo>
                    <a:cubicBezTo>
                      <a:pt x="1494502" y="137795"/>
                      <a:pt x="1416797" y="354965"/>
                      <a:pt x="1278256" y="490537"/>
                    </a:cubicBezTo>
                    <a:cubicBezTo>
                      <a:pt x="1139715" y="626109"/>
                      <a:pt x="955041" y="730249"/>
                      <a:pt x="756285" y="813435"/>
                    </a:cubicBezTo>
                    <a:cubicBezTo>
                      <a:pt x="557529" y="896621"/>
                      <a:pt x="0" y="903922"/>
                      <a:pt x="0" y="903922"/>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6" name="Gruppieren 95"/>
            <p:cNvGrpSpPr/>
            <p:nvPr userDrawn="1"/>
          </p:nvGrpSpPr>
          <p:grpSpPr>
            <a:xfrm>
              <a:off x="3218101" y="1800910"/>
              <a:ext cx="3323690" cy="821966"/>
              <a:chOff x="4327694" y="2230966"/>
              <a:chExt cx="4410894" cy="1203403"/>
            </a:xfrm>
          </p:grpSpPr>
          <p:sp>
            <p:nvSpPr>
              <p:cNvPr id="97" name="Freihandform 96"/>
              <p:cNvSpPr/>
              <p:nvPr/>
            </p:nvSpPr>
            <p:spPr>
              <a:xfrm>
                <a:off x="4393639" y="2230966"/>
                <a:ext cx="4328344" cy="1092490"/>
              </a:xfrm>
              <a:custGeom>
                <a:avLst/>
                <a:gdLst>
                  <a:gd name="connsiteX0" fmla="*/ 3642360 w 3642360"/>
                  <a:gd name="connsiteY0" fmla="*/ 0 h 1065544"/>
                  <a:gd name="connsiteX1" fmla="*/ 2926080 w 3642360"/>
                  <a:gd name="connsiteY1" fmla="*/ 365760 h 1065544"/>
                  <a:gd name="connsiteX2" fmla="*/ 777240 w 3642360"/>
                  <a:gd name="connsiteY2" fmla="*/ 1059180 h 1065544"/>
                  <a:gd name="connsiteX3" fmla="*/ 0 w 3642360"/>
                  <a:gd name="connsiteY3" fmla="*/ 716280 h 1065544"/>
                  <a:gd name="connsiteX0" fmla="*/ 3642360 w 3642360"/>
                  <a:gd name="connsiteY0" fmla="*/ 0 h 1061456"/>
                  <a:gd name="connsiteX1" fmla="*/ 2697480 w 3642360"/>
                  <a:gd name="connsiteY1" fmla="*/ 518160 h 1061456"/>
                  <a:gd name="connsiteX2" fmla="*/ 777240 w 3642360"/>
                  <a:gd name="connsiteY2" fmla="*/ 1059180 h 1061456"/>
                  <a:gd name="connsiteX3" fmla="*/ 0 w 3642360"/>
                  <a:gd name="connsiteY3" fmla="*/ 716280 h 1061456"/>
                  <a:gd name="connsiteX0" fmla="*/ 3642360 w 3642360"/>
                  <a:gd name="connsiteY0" fmla="*/ 0 h 1060386"/>
                  <a:gd name="connsiteX1" fmla="*/ 2649855 w 3642360"/>
                  <a:gd name="connsiteY1" fmla="*/ 575310 h 1060386"/>
                  <a:gd name="connsiteX2" fmla="*/ 777240 w 3642360"/>
                  <a:gd name="connsiteY2" fmla="*/ 1059180 h 1060386"/>
                  <a:gd name="connsiteX3" fmla="*/ 0 w 3642360"/>
                  <a:gd name="connsiteY3" fmla="*/ 716280 h 1060386"/>
                  <a:gd name="connsiteX0" fmla="*/ 3642360 w 3642360"/>
                  <a:gd name="connsiteY0" fmla="*/ 0 h 1060975"/>
                  <a:gd name="connsiteX1" fmla="*/ 2511742 w 3642360"/>
                  <a:gd name="connsiteY1" fmla="*/ 541973 h 1060975"/>
                  <a:gd name="connsiteX2" fmla="*/ 777240 w 3642360"/>
                  <a:gd name="connsiteY2" fmla="*/ 1059180 h 1060975"/>
                  <a:gd name="connsiteX3" fmla="*/ 0 w 3642360"/>
                  <a:gd name="connsiteY3" fmla="*/ 716280 h 1060975"/>
                  <a:gd name="connsiteX0" fmla="*/ 3642360 w 3642360"/>
                  <a:gd name="connsiteY0" fmla="*/ 0 h 1059572"/>
                  <a:gd name="connsiteX1" fmla="*/ 2511742 w 3642360"/>
                  <a:gd name="connsiteY1" fmla="*/ 541973 h 1059572"/>
                  <a:gd name="connsiteX2" fmla="*/ 777240 w 3642360"/>
                  <a:gd name="connsiteY2" fmla="*/ 1059180 h 1059572"/>
                  <a:gd name="connsiteX3" fmla="*/ 0 w 3642360"/>
                  <a:gd name="connsiteY3" fmla="*/ 716280 h 1059572"/>
                  <a:gd name="connsiteX0" fmla="*/ 3642360 w 3642360"/>
                  <a:gd name="connsiteY0" fmla="*/ 0 h 992967"/>
                  <a:gd name="connsiteX1" fmla="*/ 2511742 w 3642360"/>
                  <a:gd name="connsiteY1" fmla="*/ 541973 h 992967"/>
                  <a:gd name="connsiteX2" fmla="*/ 810577 w 3642360"/>
                  <a:gd name="connsiteY2" fmla="*/ 992505 h 992967"/>
                  <a:gd name="connsiteX3" fmla="*/ 0 w 3642360"/>
                  <a:gd name="connsiteY3" fmla="*/ 716280 h 992967"/>
                  <a:gd name="connsiteX0" fmla="*/ 3642360 w 3642360"/>
                  <a:gd name="connsiteY0" fmla="*/ 0 h 993818"/>
                  <a:gd name="connsiteX1" fmla="*/ 2521267 w 3642360"/>
                  <a:gd name="connsiteY1" fmla="*/ 584835 h 993818"/>
                  <a:gd name="connsiteX2" fmla="*/ 810577 w 3642360"/>
                  <a:gd name="connsiteY2" fmla="*/ 992505 h 993818"/>
                  <a:gd name="connsiteX3" fmla="*/ 0 w 3642360"/>
                  <a:gd name="connsiteY3" fmla="*/ 716280 h 993818"/>
                  <a:gd name="connsiteX0" fmla="*/ 3642360 w 3642360"/>
                  <a:gd name="connsiteY0" fmla="*/ 0 h 993818"/>
                  <a:gd name="connsiteX1" fmla="*/ 2521267 w 3642360"/>
                  <a:gd name="connsiteY1" fmla="*/ 584835 h 993818"/>
                  <a:gd name="connsiteX2" fmla="*/ 810577 w 3642360"/>
                  <a:gd name="connsiteY2" fmla="*/ 992505 h 993818"/>
                  <a:gd name="connsiteX3" fmla="*/ 0 w 3642360"/>
                  <a:gd name="connsiteY3" fmla="*/ 716280 h 993818"/>
                  <a:gd name="connsiteX0" fmla="*/ 3642360 w 3642360"/>
                  <a:gd name="connsiteY0" fmla="*/ 0 h 992643"/>
                  <a:gd name="connsiteX1" fmla="*/ 2521267 w 3642360"/>
                  <a:gd name="connsiteY1" fmla="*/ 584835 h 992643"/>
                  <a:gd name="connsiteX2" fmla="*/ 810577 w 3642360"/>
                  <a:gd name="connsiteY2" fmla="*/ 992505 h 992643"/>
                  <a:gd name="connsiteX3" fmla="*/ 0 w 3642360"/>
                  <a:gd name="connsiteY3" fmla="*/ 716280 h 992643"/>
                  <a:gd name="connsiteX0" fmla="*/ 3642360 w 3642360"/>
                  <a:gd name="connsiteY0" fmla="*/ 0 h 983115"/>
                  <a:gd name="connsiteX1" fmla="*/ 2521267 w 3642360"/>
                  <a:gd name="connsiteY1" fmla="*/ 584835 h 983115"/>
                  <a:gd name="connsiteX2" fmla="*/ 1039177 w 3642360"/>
                  <a:gd name="connsiteY2" fmla="*/ 982980 h 983115"/>
                  <a:gd name="connsiteX3" fmla="*/ 0 w 3642360"/>
                  <a:gd name="connsiteY3" fmla="*/ 716280 h 983115"/>
                  <a:gd name="connsiteX0" fmla="*/ 3642360 w 3642360"/>
                  <a:gd name="connsiteY0" fmla="*/ 0 h 983241"/>
                  <a:gd name="connsiteX1" fmla="*/ 2454592 w 3642360"/>
                  <a:gd name="connsiteY1" fmla="*/ 661035 h 983241"/>
                  <a:gd name="connsiteX2" fmla="*/ 1039177 w 3642360"/>
                  <a:gd name="connsiteY2" fmla="*/ 982980 h 983241"/>
                  <a:gd name="connsiteX3" fmla="*/ 0 w 3642360"/>
                  <a:gd name="connsiteY3" fmla="*/ 716280 h 983241"/>
                </a:gdLst>
                <a:ahLst/>
                <a:cxnLst>
                  <a:cxn ang="0">
                    <a:pos x="connsiteX0" y="connsiteY0"/>
                  </a:cxn>
                  <a:cxn ang="0">
                    <a:pos x="connsiteX1" y="connsiteY1"/>
                  </a:cxn>
                  <a:cxn ang="0">
                    <a:pos x="connsiteX2" y="connsiteY2"/>
                  </a:cxn>
                  <a:cxn ang="0">
                    <a:pos x="connsiteX3" y="connsiteY3"/>
                  </a:cxn>
                </a:cxnLst>
                <a:rect l="l" t="t" r="r" b="b"/>
                <a:pathLst>
                  <a:path w="3642360" h="983241">
                    <a:moveTo>
                      <a:pt x="3642360" y="0"/>
                    </a:moveTo>
                    <a:cubicBezTo>
                      <a:pt x="3522980" y="94615"/>
                      <a:pt x="2888456" y="497205"/>
                      <a:pt x="2454592" y="661035"/>
                    </a:cubicBezTo>
                    <a:cubicBezTo>
                      <a:pt x="2020728" y="824865"/>
                      <a:pt x="1448276" y="973773"/>
                      <a:pt x="1039177" y="982980"/>
                    </a:cubicBezTo>
                    <a:cubicBezTo>
                      <a:pt x="630078" y="992187"/>
                      <a:pt x="46990" y="755650"/>
                      <a:pt x="0" y="71628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Freihandform 97"/>
              <p:cNvSpPr/>
              <p:nvPr/>
            </p:nvSpPr>
            <p:spPr>
              <a:xfrm>
                <a:off x="4327694" y="2259329"/>
                <a:ext cx="4410894" cy="1175040"/>
              </a:xfrm>
              <a:custGeom>
                <a:avLst/>
                <a:gdLst>
                  <a:gd name="connsiteX0" fmla="*/ 3642360 w 3642360"/>
                  <a:gd name="connsiteY0" fmla="*/ 0 h 1065544"/>
                  <a:gd name="connsiteX1" fmla="*/ 2926080 w 3642360"/>
                  <a:gd name="connsiteY1" fmla="*/ 365760 h 1065544"/>
                  <a:gd name="connsiteX2" fmla="*/ 777240 w 3642360"/>
                  <a:gd name="connsiteY2" fmla="*/ 1059180 h 1065544"/>
                  <a:gd name="connsiteX3" fmla="*/ 0 w 3642360"/>
                  <a:gd name="connsiteY3" fmla="*/ 716280 h 1065544"/>
                  <a:gd name="connsiteX0" fmla="*/ 3642360 w 3642360"/>
                  <a:gd name="connsiteY0" fmla="*/ 0 h 1061456"/>
                  <a:gd name="connsiteX1" fmla="*/ 2697480 w 3642360"/>
                  <a:gd name="connsiteY1" fmla="*/ 518160 h 1061456"/>
                  <a:gd name="connsiteX2" fmla="*/ 777240 w 3642360"/>
                  <a:gd name="connsiteY2" fmla="*/ 1059180 h 1061456"/>
                  <a:gd name="connsiteX3" fmla="*/ 0 w 3642360"/>
                  <a:gd name="connsiteY3" fmla="*/ 716280 h 1061456"/>
                  <a:gd name="connsiteX0" fmla="*/ 3642360 w 3642360"/>
                  <a:gd name="connsiteY0" fmla="*/ 0 h 1060386"/>
                  <a:gd name="connsiteX1" fmla="*/ 2649855 w 3642360"/>
                  <a:gd name="connsiteY1" fmla="*/ 575310 h 1060386"/>
                  <a:gd name="connsiteX2" fmla="*/ 777240 w 3642360"/>
                  <a:gd name="connsiteY2" fmla="*/ 1059180 h 1060386"/>
                  <a:gd name="connsiteX3" fmla="*/ 0 w 3642360"/>
                  <a:gd name="connsiteY3" fmla="*/ 716280 h 1060386"/>
                  <a:gd name="connsiteX0" fmla="*/ 3642360 w 3642360"/>
                  <a:gd name="connsiteY0" fmla="*/ 0 h 1060975"/>
                  <a:gd name="connsiteX1" fmla="*/ 2511742 w 3642360"/>
                  <a:gd name="connsiteY1" fmla="*/ 541973 h 1060975"/>
                  <a:gd name="connsiteX2" fmla="*/ 777240 w 3642360"/>
                  <a:gd name="connsiteY2" fmla="*/ 1059180 h 1060975"/>
                  <a:gd name="connsiteX3" fmla="*/ 0 w 3642360"/>
                  <a:gd name="connsiteY3" fmla="*/ 716280 h 1060975"/>
                  <a:gd name="connsiteX0" fmla="*/ 3642360 w 3642360"/>
                  <a:gd name="connsiteY0" fmla="*/ 0 h 1059572"/>
                  <a:gd name="connsiteX1" fmla="*/ 2511742 w 3642360"/>
                  <a:gd name="connsiteY1" fmla="*/ 541973 h 1059572"/>
                  <a:gd name="connsiteX2" fmla="*/ 777240 w 3642360"/>
                  <a:gd name="connsiteY2" fmla="*/ 1059180 h 1059572"/>
                  <a:gd name="connsiteX3" fmla="*/ 0 w 3642360"/>
                  <a:gd name="connsiteY3" fmla="*/ 716280 h 1059572"/>
                  <a:gd name="connsiteX0" fmla="*/ 3642360 w 3642360"/>
                  <a:gd name="connsiteY0" fmla="*/ 0 h 992967"/>
                  <a:gd name="connsiteX1" fmla="*/ 2511742 w 3642360"/>
                  <a:gd name="connsiteY1" fmla="*/ 541973 h 992967"/>
                  <a:gd name="connsiteX2" fmla="*/ 810577 w 3642360"/>
                  <a:gd name="connsiteY2" fmla="*/ 992505 h 992967"/>
                  <a:gd name="connsiteX3" fmla="*/ 0 w 3642360"/>
                  <a:gd name="connsiteY3" fmla="*/ 716280 h 992967"/>
                  <a:gd name="connsiteX0" fmla="*/ 3642360 w 3642360"/>
                  <a:gd name="connsiteY0" fmla="*/ 0 h 993818"/>
                  <a:gd name="connsiteX1" fmla="*/ 2521267 w 3642360"/>
                  <a:gd name="connsiteY1" fmla="*/ 584835 h 993818"/>
                  <a:gd name="connsiteX2" fmla="*/ 810577 w 3642360"/>
                  <a:gd name="connsiteY2" fmla="*/ 992505 h 993818"/>
                  <a:gd name="connsiteX3" fmla="*/ 0 w 3642360"/>
                  <a:gd name="connsiteY3" fmla="*/ 716280 h 993818"/>
                  <a:gd name="connsiteX0" fmla="*/ 3642360 w 3642360"/>
                  <a:gd name="connsiteY0" fmla="*/ 0 h 993818"/>
                  <a:gd name="connsiteX1" fmla="*/ 2521267 w 3642360"/>
                  <a:gd name="connsiteY1" fmla="*/ 584835 h 993818"/>
                  <a:gd name="connsiteX2" fmla="*/ 810577 w 3642360"/>
                  <a:gd name="connsiteY2" fmla="*/ 992505 h 993818"/>
                  <a:gd name="connsiteX3" fmla="*/ 0 w 3642360"/>
                  <a:gd name="connsiteY3" fmla="*/ 716280 h 993818"/>
                  <a:gd name="connsiteX0" fmla="*/ 3642360 w 3642360"/>
                  <a:gd name="connsiteY0" fmla="*/ 0 h 992643"/>
                  <a:gd name="connsiteX1" fmla="*/ 2521267 w 3642360"/>
                  <a:gd name="connsiteY1" fmla="*/ 584835 h 992643"/>
                  <a:gd name="connsiteX2" fmla="*/ 810577 w 3642360"/>
                  <a:gd name="connsiteY2" fmla="*/ 992505 h 992643"/>
                  <a:gd name="connsiteX3" fmla="*/ 0 w 3642360"/>
                  <a:gd name="connsiteY3" fmla="*/ 716280 h 992643"/>
                  <a:gd name="connsiteX0" fmla="*/ 3642360 w 3642360"/>
                  <a:gd name="connsiteY0" fmla="*/ 0 h 983115"/>
                  <a:gd name="connsiteX1" fmla="*/ 2521267 w 3642360"/>
                  <a:gd name="connsiteY1" fmla="*/ 584835 h 983115"/>
                  <a:gd name="connsiteX2" fmla="*/ 1039177 w 3642360"/>
                  <a:gd name="connsiteY2" fmla="*/ 982980 h 983115"/>
                  <a:gd name="connsiteX3" fmla="*/ 0 w 3642360"/>
                  <a:gd name="connsiteY3" fmla="*/ 716280 h 983115"/>
                  <a:gd name="connsiteX0" fmla="*/ 3642360 w 3642360"/>
                  <a:gd name="connsiteY0" fmla="*/ 0 h 983241"/>
                  <a:gd name="connsiteX1" fmla="*/ 2454592 w 3642360"/>
                  <a:gd name="connsiteY1" fmla="*/ 661035 h 983241"/>
                  <a:gd name="connsiteX2" fmla="*/ 1039177 w 3642360"/>
                  <a:gd name="connsiteY2" fmla="*/ 982980 h 983241"/>
                  <a:gd name="connsiteX3" fmla="*/ 0 w 3642360"/>
                  <a:gd name="connsiteY3" fmla="*/ 716280 h 983241"/>
                  <a:gd name="connsiteX0" fmla="*/ 3711827 w 3711827"/>
                  <a:gd name="connsiteY0" fmla="*/ 0 h 1057536"/>
                  <a:gd name="connsiteX1" fmla="*/ 2454592 w 3711827"/>
                  <a:gd name="connsiteY1" fmla="*/ 735330 h 1057536"/>
                  <a:gd name="connsiteX2" fmla="*/ 1039177 w 3711827"/>
                  <a:gd name="connsiteY2" fmla="*/ 1057275 h 1057536"/>
                  <a:gd name="connsiteX3" fmla="*/ 0 w 3711827"/>
                  <a:gd name="connsiteY3" fmla="*/ 790575 h 1057536"/>
                </a:gdLst>
                <a:ahLst/>
                <a:cxnLst>
                  <a:cxn ang="0">
                    <a:pos x="connsiteX0" y="connsiteY0"/>
                  </a:cxn>
                  <a:cxn ang="0">
                    <a:pos x="connsiteX1" y="connsiteY1"/>
                  </a:cxn>
                  <a:cxn ang="0">
                    <a:pos x="connsiteX2" y="connsiteY2"/>
                  </a:cxn>
                  <a:cxn ang="0">
                    <a:pos x="connsiteX3" y="connsiteY3"/>
                  </a:cxn>
                </a:cxnLst>
                <a:rect l="l" t="t" r="r" b="b"/>
                <a:pathLst>
                  <a:path w="3711827" h="1057536">
                    <a:moveTo>
                      <a:pt x="3711827" y="0"/>
                    </a:moveTo>
                    <a:cubicBezTo>
                      <a:pt x="3592447" y="94615"/>
                      <a:pt x="2900034" y="559117"/>
                      <a:pt x="2454592" y="735330"/>
                    </a:cubicBezTo>
                    <a:cubicBezTo>
                      <a:pt x="2009150" y="911543"/>
                      <a:pt x="1448276" y="1048068"/>
                      <a:pt x="1039177" y="1057275"/>
                    </a:cubicBezTo>
                    <a:cubicBezTo>
                      <a:pt x="630078" y="1066482"/>
                      <a:pt x="46990" y="829945"/>
                      <a:pt x="0" y="790575"/>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Freihandform 100"/>
              <p:cNvSpPr/>
              <p:nvPr/>
            </p:nvSpPr>
            <p:spPr>
              <a:xfrm>
                <a:off x="4515559" y="2270336"/>
                <a:ext cx="4194994" cy="984540"/>
              </a:xfrm>
              <a:custGeom>
                <a:avLst/>
                <a:gdLst>
                  <a:gd name="connsiteX0" fmla="*/ 3642360 w 3642360"/>
                  <a:gd name="connsiteY0" fmla="*/ 0 h 1065544"/>
                  <a:gd name="connsiteX1" fmla="*/ 2926080 w 3642360"/>
                  <a:gd name="connsiteY1" fmla="*/ 365760 h 1065544"/>
                  <a:gd name="connsiteX2" fmla="*/ 777240 w 3642360"/>
                  <a:gd name="connsiteY2" fmla="*/ 1059180 h 1065544"/>
                  <a:gd name="connsiteX3" fmla="*/ 0 w 3642360"/>
                  <a:gd name="connsiteY3" fmla="*/ 716280 h 1065544"/>
                  <a:gd name="connsiteX0" fmla="*/ 3642360 w 3642360"/>
                  <a:gd name="connsiteY0" fmla="*/ 0 h 1061456"/>
                  <a:gd name="connsiteX1" fmla="*/ 2697480 w 3642360"/>
                  <a:gd name="connsiteY1" fmla="*/ 518160 h 1061456"/>
                  <a:gd name="connsiteX2" fmla="*/ 777240 w 3642360"/>
                  <a:gd name="connsiteY2" fmla="*/ 1059180 h 1061456"/>
                  <a:gd name="connsiteX3" fmla="*/ 0 w 3642360"/>
                  <a:gd name="connsiteY3" fmla="*/ 716280 h 1061456"/>
                  <a:gd name="connsiteX0" fmla="*/ 3642360 w 3642360"/>
                  <a:gd name="connsiteY0" fmla="*/ 0 h 1060386"/>
                  <a:gd name="connsiteX1" fmla="*/ 2649855 w 3642360"/>
                  <a:gd name="connsiteY1" fmla="*/ 575310 h 1060386"/>
                  <a:gd name="connsiteX2" fmla="*/ 777240 w 3642360"/>
                  <a:gd name="connsiteY2" fmla="*/ 1059180 h 1060386"/>
                  <a:gd name="connsiteX3" fmla="*/ 0 w 3642360"/>
                  <a:gd name="connsiteY3" fmla="*/ 716280 h 1060386"/>
                  <a:gd name="connsiteX0" fmla="*/ 3642360 w 3642360"/>
                  <a:gd name="connsiteY0" fmla="*/ 0 h 1060975"/>
                  <a:gd name="connsiteX1" fmla="*/ 2511742 w 3642360"/>
                  <a:gd name="connsiteY1" fmla="*/ 541973 h 1060975"/>
                  <a:gd name="connsiteX2" fmla="*/ 777240 w 3642360"/>
                  <a:gd name="connsiteY2" fmla="*/ 1059180 h 1060975"/>
                  <a:gd name="connsiteX3" fmla="*/ 0 w 3642360"/>
                  <a:gd name="connsiteY3" fmla="*/ 716280 h 1060975"/>
                  <a:gd name="connsiteX0" fmla="*/ 3642360 w 3642360"/>
                  <a:gd name="connsiteY0" fmla="*/ 0 h 1059572"/>
                  <a:gd name="connsiteX1" fmla="*/ 2511742 w 3642360"/>
                  <a:gd name="connsiteY1" fmla="*/ 541973 h 1059572"/>
                  <a:gd name="connsiteX2" fmla="*/ 777240 w 3642360"/>
                  <a:gd name="connsiteY2" fmla="*/ 1059180 h 1059572"/>
                  <a:gd name="connsiteX3" fmla="*/ 0 w 3642360"/>
                  <a:gd name="connsiteY3" fmla="*/ 716280 h 1059572"/>
                  <a:gd name="connsiteX0" fmla="*/ 3642360 w 3642360"/>
                  <a:gd name="connsiteY0" fmla="*/ 0 h 992967"/>
                  <a:gd name="connsiteX1" fmla="*/ 2511742 w 3642360"/>
                  <a:gd name="connsiteY1" fmla="*/ 541973 h 992967"/>
                  <a:gd name="connsiteX2" fmla="*/ 810577 w 3642360"/>
                  <a:gd name="connsiteY2" fmla="*/ 992505 h 992967"/>
                  <a:gd name="connsiteX3" fmla="*/ 0 w 3642360"/>
                  <a:gd name="connsiteY3" fmla="*/ 716280 h 992967"/>
                  <a:gd name="connsiteX0" fmla="*/ 3642360 w 3642360"/>
                  <a:gd name="connsiteY0" fmla="*/ 0 h 993818"/>
                  <a:gd name="connsiteX1" fmla="*/ 2521267 w 3642360"/>
                  <a:gd name="connsiteY1" fmla="*/ 584835 h 993818"/>
                  <a:gd name="connsiteX2" fmla="*/ 810577 w 3642360"/>
                  <a:gd name="connsiteY2" fmla="*/ 992505 h 993818"/>
                  <a:gd name="connsiteX3" fmla="*/ 0 w 3642360"/>
                  <a:gd name="connsiteY3" fmla="*/ 716280 h 993818"/>
                  <a:gd name="connsiteX0" fmla="*/ 3642360 w 3642360"/>
                  <a:gd name="connsiteY0" fmla="*/ 0 h 993818"/>
                  <a:gd name="connsiteX1" fmla="*/ 2521267 w 3642360"/>
                  <a:gd name="connsiteY1" fmla="*/ 584835 h 993818"/>
                  <a:gd name="connsiteX2" fmla="*/ 810577 w 3642360"/>
                  <a:gd name="connsiteY2" fmla="*/ 992505 h 993818"/>
                  <a:gd name="connsiteX3" fmla="*/ 0 w 3642360"/>
                  <a:gd name="connsiteY3" fmla="*/ 716280 h 993818"/>
                  <a:gd name="connsiteX0" fmla="*/ 3642360 w 3642360"/>
                  <a:gd name="connsiteY0" fmla="*/ 0 h 992643"/>
                  <a:gd name="connsiteX1" fmla="*/ 2521267 w 3642360"/>
                  <a:gd name="connsiteY1" fmla="*/ 584835 h 992643"/>
                  <a:gd name="connsiteX2" fmla="*/ 810577 w 3642360"/>
                  <a:gd name="connsiteY2" fmla="*/ 992505 h 992643"/>
                  <a:gd name="connsiteX3" fmla="*/ 0 w 3642360"/>
                  <a:gd name="connsiteY3" fmla="*/ 716280 h 992643"/>
                  <a:gd name="connsiteX0" fmla="*/ 3642360 w 3642360"/>
                  <a:gd name="connsiteY0" fmla="*/ 0 h 983115"/>
                  <a:gd name="connsiteX1" fmla="*/ 2521267 w 3642360"/>
                  <a:gd name="connsiteY1" fmla="*/ 584835 h 983115"/>
                  <a:gd name="connsiteX2" fmla="*/ 1039177 w 3642360"/>
                  <a:gd name="connsiteY2" fmla="*/ 982980 h 983115"/>
                  <a:gd name="connsiteX3" fmla="*/ 0 w 3642360"/>
                  <a:gd name="connsiteY3" fmla="*/ 716280 h 983115"/>
                  <a:gd name="connsiteX0" fmla="*/ 3642360 w 3642360"/>
                  <a:gd name="connsiteY0" fmla="*/ 0 h 983241"/>
                  <a:gd name="connsiteX1" fmla="*/ 2454592 w 3642360"/>
                  <a:gd name="connsiteY1" fmla="*/ 661035 h 983241"/>
                  <a:gd name="connsiteX2" fmla="*/ 1039177 w 3642360"/>
                  <a:gd name="connsiteY2" fmla="*/ 982980 h 983241"/>
                  <a:gd name="connsiteX3" fmla="*/ 0 w 3642360"/>
                  <a:gd name="connsiteY3" fmla="*/ 716280 h 983241"/>
                  <a:gd name="connsiteX0" fmla="*/ 3530144 w 3530144"/>
                  <a:gd name="connsiteY0" fmla="*/ 0 h 886086"/>
                  <a:gd name="connsiteX1" fmla="*/ 2454592 w 3530144"/>
                  <a:gd name="connsiteY1" fmla="*/ 563880 h 886086"/>
                  <a:gd name="connsiteX2" fmla="*/ 1039177 w 3530144"/>
                  <a:gd name="connsiteY2" fmla="*/ 885825 h 886086"/>
                  <a:gd name="connsiteX3" fmla="*/ 0 w 3530144"/>
                  <a:gd name="connsiteY3" fmla="*/ 619125 h 886086"/>
                </a:gdLst>
                <a:ahLst/>
                <a:cxnLst>
                  <a:cxn ang="0">
                    <a:pos x="connsiteX0" y="connsiteY0"/>
                  </a:cxn>
                  <a:cxn ang="0">
                    <a:pos x="connsiteX1" y="connsiteY1"/>
                  </a:cxn>
                  <a:cxn ang="0">
                    <a:pos x="connsiteX2" y="connsiteY2"/>
                  </a:cxn>
                  <a:cxn ang="0">
                    <a:pos x="connsiteX3" y="connsiteY3"/>
                  </a:cxn>
                </a:cxnLst>
                <a:rect l="l" t="t" r="r" b="b"/>
                <a:pathLst>
                  <a:path w="3530144" h="886086">
                    <a:moveTo>
                      <a:pt x="3530144" y="0"/>
                    </a:moveTo>
                    <a:cubicBezTo>
                      <a:pt x="3410764" y="94615"/>
                      <a:pt x="2869753" y="416243"/>
                      <a:pt x="2454592" y="563880"/>
                    </a:cubicBezTo>
                    <a:cubicBezTo>
                      <a:pt x="2039431" y="711517"/>
                      <a:pt x="1448276" y="876618"/>
                      <a:pt x="1039177" y="885825"/>
                    </a:cubicBezTo>
                    <a:cubicBezTo>
                      <a:pt x="630078" y="895032"/>
                      <a:pt x="46990" y="658495"/>
                      <a:pt x="0" y="619125"/>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2" name="Freihandform 101"/>
            <p:cNvSpPr/>
            <p:nvPr userDrawn="1"/>
          </p:nvSpPr>
          <p:spPr>
            <a:xfrm>
              <a:off x="1382032" y="2747158"/>
              <a:ext cx="1079335" cy="464089"/>
            </a:xfrm>
            <a:custGeom>
              <a:avLst/>
              <a:gdLst>
                <a:gd name="connsiteX0" fmla="*/ 1148591 w 1148591"/>
                <a:gd name="connsiteY0" fmla="*/ 614363 h 614363"/>
                <a:gd name="connsiteX1" fmla="*/ 458029 w 1148591"/>
                <a:gd name="connsiteY1" fmla="*/ 471488 h 614363"/>
                <a:gd name="connsiteX2" fmla="*/ 72266 w 1148591"/>
                <a:gd name="connsiteY2" fmla="*/ 119063 h 614363"/>
                <a:gd name="connsiteX3" fmla="*/ 829 w 1148591"/>
                <a:gd name="connsiteY3" fmla="*/ 0 h 614363"/>
                <a:gd name="connsiteX0" fmla="*/ 1148949 w 1148949"/>
                <a:gd name="connsiteY0" fmla="*/ 614363 h 614363"/>
                <a:gd name="connsiteX1" fmla="*/ 482200 w 1148949"/>
                <a:gd name="connsiteY1" fmla="*/ 452438 h 614363"/>
                <a:gd name="connsiteX2" fmla="*/ 72624 w 1148949"/>
                <a:gd name="connsiteY2" fmla="*/ 119063 h 614363"/>
                <a:gd name="connsiteX3" fmla="*/ 1187 w 1148949"/>
                <a:gd name="connsiteY3" fmla="*/ 0 h 614363"/>
                <a:gd name="connsiteX0" fmla="*/ 1148949 w 1148949"/>
                <a:gd name="connsiteY0" fmla="*/ 614363 h 614363"/>
                <a:gd name="connsiteX1" fmla="*/ 482200 w 1148949"/>
                <a:gd name="connsiteY1" fmla="*/ 452438 h 614363"/>
                <a:gd name="connsiteX2" fmla="*/ 72624 w 1148949"/>
                <a:gd name="connsiteY2" fmla="*/ 119063 h 614363"/>
                <a:gd name="connsiteX3" fmla="*/ 1187 w 1148949"/>
                <a:gd name="connsiteY3" fmla="*/ 0 h 614363"/>
                <a:gd name="connsiteX0" fmla="*/ 1147968 w 1147968"/>
                <a:gd name="connsiteY0" fmla="*/ 614363 h 614363"/>
                <a:gd name="connsiteX1" fmla="*/ 481219 w 1147968"/>
                <a:gd name="connsiteY1" fmla="*/ 452438 h 614363"/>
                <a:gd name="connsiteX2" fmla="*/ 95456 w 1147968"/>
                <a:gd name="connsiteY2" fmla="*/ 161925 h 614363"/>
                <a:gd name="connsiteX3" fmla="*/ 206 w 1147968"/>
                <a:gd name="connsiteY3" fmla="*/ 0 h 614363"/>
                <a:gd name="connsiteX0" fmla="*/ 1157437 w 1157437"/>
                <a:gd name="connsiteY0" fmla="*/ 628651 h 628651"/>
                <a:gd name="connsiteX1" fmla="*/ 490688 w 1157437"/>
                <a:gd name="connsiteY1" fmla="*/ 466726 h 628651"/>
                <a:gd name="connsiteX2" fmla="*/ 104925 w 1157437"/>
                <a:gd name="connsiteY2" fmla="*/ 176213 h 628651"/>
                <a:gd name="connsiteX3" fmla="*/ 150 w 1157437"/>
                <a:gd name="connsiteY3" fmla="*/ 0 h 628651"/>
                <a:gd name="connsiteX0" fmla="*/ 1157287 w 1157287"/>
                <a:gd name="connsiteY0" fmla="*/ 628651 h 628651"/>
                <a:gd name="connsiteX1" fmla="*/ 490538 w 1157287"/>
                <a:gd name="connsiteY1" fmla="*/ 466726 h 628651"/>
                <a:gd name="connsiteX2" fmla="*/ 104775 w 1157287"/>
                <a:gd name="connsiteY2" fmla="*/ 176213 h 628651"/>
                <a:gd name="connsiteX3" fmla="*/ 0 w 1157287"/>
                <a:gd name="connsiteY3" fmla="*/ 0 h 628651"/>
                <a:gd name="connsiteX0" fmla="*/ 1205379 w 1205379"/>
                <a:gd name="connsiteY0" fmla="*/ 611506 h 611506"/>
                <a:gd name="connsiteX1" fmla="*/ 490538 w 1205379"/>
                <a:gd name="connsiteY1" fmla="*/ 466726 h 611506"/>
                <a:gd name="connsiteX2" fmla="*/ 104775 w 1205379"/>
                <a:gd name="connsiteY2" fmla="*/ 176213 h 611506"/>
                <a:gd name="connsiteX3" fmla="*/ 0 w 1205379"/>
                <a:gd name="connsiteY3" fmla="*/ 0 h 611506"/>
              </a:gdLst>
              <a:ahLst/>
              <a:cxnLst>
                <a:cxn ang="0">
                  <a:pos x="connsiteX0" y="connsiteY0"/>
                </a:cxn>
                <a:cxn ang="0">
                  <a:pos x="connsiteX1" y="connsiteY1"/>
                </a:cxn>
                <a:cxn ang="0">
                  <a:pos x="connsiteX2" y="connsiteY2"/>
                </a:cxn>
                <a:cxn ang="0">
                  <a:pos x="connsiteX3" y="connsiteY3"/>
                </a:cxn>
              </a:cxnLst>
              <a:rect l="l" t="t" r="r" b="b"/>
              <a:pathLst>
                <a:path w="1205379" h="611506">
                  <a:moveTo>
                    <a:pt x="1205379" y="611506"/>
                  </a:moveTo>
                  <a:cubicBezTo>
                    <a:pt x="949791" y="581343"/>
                    <a:pt x="673972" y="539275"/>
                    <a:pt x="490538" y="466726"/>
                  </a:cubicBezTo>
                  <a:cubicBezTo>
                    <a:pt x="307104" y="394177"/>
                    <a:pt x="186531" y="254001"/>
                    <a:pt x="104775" y="176213"/>
                  </a:cubicBezTo>
                  <a:cubicBezTo>
                    <a:pt x="23019" y="98425"/>
                    <a:pt x="45243" y="96441"/>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Freihandform 102"/>
            <p:cNvSpPr/>
            <p:nvPr userDrawn="1"/>
          </p:nvSpPr>
          <p:spPr>
            <a:xfrm>
              <a:off x="1889506" y="1829825"/>
              <a:ext cx="4319934" cy="1596839"/>
            </a:xfrm>
            <a:custGeom>
              <a:avLst/>
              <a:gdLst>
                <a:gd name="connsiteX0" fmla="*/ 4762500 w 4762500"/>
                <a:gd name="connsiteY0" fmla="*/ 2118360 h 2118360"/>
                <a:gd name="connsiteX1" fmla="*/ 2461260 w 4762500"/>
                <a:gd name="connsiteY1" fmla="*/ 1889760 h 2118360"/>
                <a:gd name="connsiteX2" fmla="*/ 822960 w 4762500"/>
                <a:gd name="connsiteY2" fmla="*/ 1120140 h 2118360"/>
                <a:gd name="connsiteX3" fmla="*/ 91440 w 4762500"/>
                <a:gd name="connsiteY3" fmla="*/ 243840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824412 w 4824412"/>
                <a:gd name="connsiteY0" fmla="*/ 2104073 h 2104073"/>
                <a:gd name="connsiteX1" fmla="*/ 2461260 w 4824412"/>
                <a:gd name="connsiteY1" fmla="*/ 1889760 h 2104073"/>
                <a:gd name="connsiteX2" fmla="*/ 822960 w 4824412"/>
                <a:gd name="connsiteY2" fmla="*/ 1120140 h 2104073"/>
                <a:gd name="connsiteX3" fmla="*/ 177165 w 4824412"/>
                <a:gd name="connsiteY3" fmla="*/ 405765 h 2104073"/>
                <a:gd name="connsiteX4" fmla="*/ 0 w 4824412"/>
                <a:gd name="connsiteY4" fmla="*/ 0 h 2104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4412" h="2104073">
                  <a:moveTo>
                    <a:pt x="4824412" y="2104073"/>
                  </a:moveTo>
                  <a:cubicBezTo>
                    <a:pt x="4002087" y="2072958"/>
                    <a:pt x="3128169" y="2053749"/>
                    <a:pt x="2461260" y="1889760"/>
                  </a:cubicBezTo>
                  <a:cubicBezTo>
                    <a:pt x="1794351" y="1725771"/>
                    <a:pt x="1175068" y="1372235"/>
                    <a:pt x="822960" y="1120140"/>
                  </a:cubicBezTo>
                  <a:cubicBezTo>
                    <a:pt x="470852" y="868045"/>
                    <a:pt x="304800" y="601980"/>
                    <a:pt x="177165" y="405765"/>
                  </a:cubicBezTo>
                  <a:cubicBezTo>
                    <a:pt x="49530" y="209550"/>
                    <a:pt x="38100" y="148590"/>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Freihandform 103"/>
            <p:cNvSpPr/>
            <p:nvPr userDrawn="1"/>
          </p:nvSpPr>
          <p:spPr>
            <a:xfrm>
              <a:off x="2897633" y="1597782"/>
              <a:ext cx="4450429" cy="1137010"/>
            </a:xfrm>
            <a:custGeom>
              <a:avLst/>
              <a:gdLst>
                <a:gd name="connsiteX0" fmla="*/ 4963499 w 4963499"/>
                <a:gd name="connsiteY0" fmla="*/ 1455531 h 1600381"/>
                <a:gd name="connsiteX1" fmla="*/ 2555579 w 4963499"/>
                <a:gd name="connsiteY1" fmla="*/ 1562211 h 1600381"/>
                <a:gd name="connsiteX2" fmla="*/ 437219 w 4963499"/>
                <a:gd name="connsiteY2" fmla="*/ 884031 h 1600381"/>
                <a:gd name="connsiteX3" fmla="*/ 10499 w 4963499"/>
                <a:gd name="connsiteY3" fmla="*/ 373491 h 1600381"/>
                <a:gd name="connsiteX4" fmla="*/ 117179 w 4963499"/>
                <a:gd name="connsiteY4" fmla="*/ 15351 h 1600381"/>
                <a:gd name="connsiteX0" fmla="*/ 4959415 w 4959415"/>
                <a:gd name="connsiteY0" fmla="*/ 1455531 h 1600381"/>
                <a:gd name="connsiteX1" fmla="*/ 2551495 w 4959415"/>
                <a:gd name="connsiteY1" fmla="*/ 1562211 h 1600381"/>
                <a:gd name="connsiteX2" fmla="*/ 433135 w 4959415"/>
                <a:gd name="connsiteY2" fmla="*/ 884031 h 1600381"/>
                <a:gd name="connsiteX3" fmla="*/ 6415 w 4959415"/>
                <a:gd name="connsiteY3" fmla="*/ 373491 h 1600381"/>
                <a:gd name="connsiteX4" fmla="*/ 113095 w 4959415"/>
                <a:gd name="connsiteY4" fmla="*/ 15351 h 1600381"/>
                <a:gd name="connsiteX0" fmla="*/ 4962839 w 4962839"/>
                <a:gd name="connsiteY0" fmla="*/ 1476842 h 1621692"/>
                <a:gd name="connsiteX1" fmla="*/ 2554919 w 4962839"/>
                <a:gd name="connsiteY1" fmla="*/ 1583522 h 1621692"/>
                <a:gd name="connsiteX2" fmla="*/ 436559 w 4962839"/>
                <a:gd name="connsiteY2" fmla="*/ 905342 h 1621692"/>
                <a:gd name="connsiteX3" fmla="*/ 9839 w 4962839"/>
                <a:gd name="connsiteY3" fmla="*/ 394802 h 1621692"/>
                <a:gd name="connsiteX4" fmla="*/ 116519 w 4962839"/>
                <a:gd name="connsiteY4" fmla="*/ 36662 h 1621692"/>
                <a:gd name="connsiteX0" fmla="*/ 4967622 w 4967622"/>
                <a:gd name="connsiteY0" fmla="*/ 1440180 h 1585030"/>
                <a:gd name="connsiteX1" fmla="*/ 2559702 w 4967622"/>
                <a:gd name="connsiteY1" fmla="*/ 1546860 h 1585030"/>
                <a:gd name="connsiteX2" fmla="*/ 441342 w 4967622"/>
                <a:gd name="connsiteY2" fmla="*/ 868680 h 1585030"/>
                <a:gd name="connsiteX3" fmla="*/ 14622 w 4967622"/>
                <a:gd name="connsiteY3" fmla="*/ 358140 h 1585030"/>
                <a:gd name="connsiteX4" fmla="*/ 121302 w 4967622"/>
                <a:gd name="connsiteY4" fmla="*/ 0 h 1585030"/>
                <a:gd name="connsiteX0" fmla="*/ 5009829 w 5009829"/>
                <a:gd name="connsiteY0" fmla="*/ 1387793 h 1532643"/>
                <a:gd name="connsiteX1" fmla="*/ 2601909 w 5009829"/>
                <a:gd name="connsiteY1" fmla="*/ 1494473 h 1532643"/>
                <a:gd name="connsiteX2" fmla="*/ 483549 w 5009829"/>
                <a:gd name="connsiteY2" fmla="*/ 816293 h 1532643"/>
                <a:gd name="connsiteX3" fmla="*/ 56829 w 5009829"/>
                <a:gd name="connsiteY3" fmla="*/ 305753 h 1532643"/>
                <a:gd name="connsiteX4" fmla="*/ 39684 w 5009829"/>
                <a:gd name="connsiteY4" fmla="*/ 0 h 1532643"/>
                <a:gd name="connsiteX0" fmla="*/ 4988926 w 4988926"/>
                <a:gd name="connsiteY0" fmla="*/ 1387793 h 1532643"/>
                <a:gd name="connsiteX1" fmla="*/ 2581006 w 4988926"/>
                <a:gd name="connsiteY1" fmla="*/ 1494473 h 1532643"/>
                <a:gd name="connsiteX2" fmla="*/ 462646 w 4988926"/>
                <a:gd name="connsiteY2" fmla="*/ 816293 h 1532643"/>
                <a:gd name="connsiteX3" fmla="*/ 35926 w 4988926"/>
                <a:gd name="connsiteY3" fmla="*/ 305753 h 1532643"/>
                <a:gd name="connsiteX4" fmla="*/ 18781 w 4988926"/>
                <a:gd name="connsiteY4" fmla="*/ 0 h 1532643"/>
                <a:gd name="connsiteX0" fmla="*/ 4970145 w 4970145"/>
                <a:gd name="connsiteY0" fmla="*/ 1387793 h 1532643"/>
                <a:gd name="connsiteX1" fmla="*/ 2562225 w 4970145"/>
                <a:gd name="connsiteY1" fmla="*/ 1494473 h 1532643"/>
                <a:gd name="connsiteX2" fmla="*/ 443865 w 4970145"/>
                <a:gd name="connsiteY2" fmla="*/ 816293 h 1532643"/>
                <a:gd name="connsiteX3" fmla="*/ 88582 w 4970145"/>
                <a:gd name="connsiteY3" fmla="*/ 391478 h 1532643"/>
                <a:gd name="connsiteX4" fmla="*/ 0 w 4970145"/>
                <a:gd name="connsiteY4" fmla="*/ 0 h 1532643"/>
                <a:gd name="connsiteX0" fmla="*/ 4970145 w 4970145"/>
                <a:gd name="connsiteY0" fmla="*/ 1387793 h 1532643"/>
                <a:gd name="connsiteX1" fmla="*/ 2562225 w 4970145"/>
                <a:gd name="connsiteY1" fmla="*/ 1494473 h 1532643"/>
                <a:gd name="connsiteX2" fmla="*/ 443865 w 4970145"/>
                <a:gd name="connsiteY2" fmla="*/ 816293 h 1532643"/>
                <a:gd name="connsiteX3" fmla="*/ 112395 w 4970145"/>
                <a:gd name="connsiteY3" fmla="*/ 396240 h 1532643"/>
                <a:gd name="connsiteX4" fmla="*/ 0 w 4970145"/>
                <a:gd name="connsiteY4" fmla="*/ 0 h 1532643"/>
                <a:gd name="connsiteX0" fmla="*/ 4970145 w 4970145"/>
                <a:gd name="connsiteY0" fmla="*/ 1387793 h 1534722"/>
                <a:gd name="connsiteX1" fmla="*/ 2562225 w 4970145"/>
                <a:gd name="connsiteY1" fmla="*/ 1494473 h 1534722"/>
                <a:gd name="connsiteX2" fmla="*/ 681990 w 4970145"/>
                <a:gd name="connsiteY2" fmla="*/ 787718 h 1534722"/>
                <a:gd name="connsiteX3" fmla="*/ 112395 w 4970145"/>
                <a:gd name="connsiteY3" fmla="*/ 396240 h 1534722"/>
                <a:gd name="connsiteX4" fmla="*/ 0 w 4970145"/>
                <a:gd name="connsiteY4" fmla="*/ 0 h 1534722"/>
                <a:gd name="connsiteX0" fmla="*/ 4970145 w 4970145"/>
                <a:gd name="connsiteY0" fmla="*/ 1387793 h 1534722"/>
                <a:gd name="connsiteX1" fmla="*/ 2562225 w 4970145"/>
                <a:gd name="connsiteY1" fmla="*/ 1494473 h 1534722"/>
                <a:gd name="connsiteX2" fmla="*/ 681990 w 4970145"/>
                <a:gd name="connsiteY2" fmla="*/ 787718 h 1534722"/>
                <a:gd name="connsiteX3" fmla="*/ 112395 w 4970145"/>
                <a:gd name="connsiteY3" fmla="*/ 396240 h 1534722"/>
                <a:gd name="connsiteX4" fmla="*/ 0 w 4970145"/>
                <a:gd name="connsiteY4" fmla="*/ 0 h 1534722"/>
                <a:gd name="connsiteX0" fmla="*/ 4970145 w 4970145"/>
                <a:gd name="connsiteY0" fmla="*/ 1387793 h 1531604"/>
                <a:gd name="connsiteX1" fmla="*/ 2562225 w 4970145"/>
                <a:gd name="connsiteY1" fmla="*/ 1494473 h 1531604"/>
                <a:gd name="connsiteX2" fmla="*/ 729615 w 4970145"/>
                <a:gd name="connsiteY2" fmla="*/ 830581 h 1531604"/>
                <a:gd name="connsiteX3" fmla="*/ 112395 w 4970145"/>
                <a:gd name="connsiteY3" fmla="*/ 396240 h 1531604"/>
                <a:gd name="connsiteX4" fmla="*/ 0 w 4970145"/>
                <a:gd name="connsiteY4" fmla="*/ 0 h 1531604"/>
                <a:gd name="connsiteX0" fmla="*/ 4970145 w 4970145"/>
                <a:gd name="connsiteY0" fmla="*/ 1387793 h 1558016"/>
                <a:gd name="connsiteX1" fmla="*/ 2588895 w 4970145"/>
                <a:gd name="connsiteY1" fmla="*/ 1519237 h 1558016"/>
                <a:gd name="connsiteX2" fmla="*/ 2562225 w 4970145"/>
                <a:gd name="connsiteY2" fmla="*/ 1494473 h 1558016"/>
                <a:gd name="connsiteX3" fmla="*/ 729615 w 4970145"/>
                <a:gd name="connsiteY3" fmla="*/ 830581 h 1558016"/>
                <a:gd name="connsiteX4" fmla="*/ 112395 w 4970145"/>
                <a:gd name="connsiteY4" fmla="*/ 396240 h 1558016"/>
                <a:gd name="connsiteX5" fmla="*/ 0 w 4970145"/>
                <a:gd name="connsiteY5" fmla="*/ 0 h 1558016"/>
                <a:gd name="connsiteX0" fmla="*/ 4970145 w 4970145"/>
                <a:gd name="connsiteY0" fmla="*/ 1387793 h 1558016"/>
                <a:gd name="connsiteX1" fmla="*/ 2588895 w 4970145"/>
                <a:gd name="connsiteY1" fmla="*/ 1519237 h 1558016"/>
                <a:gd name="connsiteX2" fmla="*/ 2562225 w 4970145"/>
                <a:gd name="connsiteY2" fmla="*/ 1494473 h 1558016"/>
                <a:gd name="connsiteX3" fmla="*/ 729615 w 4970145"/>
                <a:gd name="connsiteY3" fmla="*/ 830581 h 1558016"/>
                <a:gd name="connsiteX4" fmla="*/ 112395 w 4970145"/>
                <a:gd name="connsiteY4" fmla="*/ 396240 h 1558016"/>
                <a:gd name="connsiteX5" fmla="*/ 0 w 4970145"/>
                <a:gd name="connsiteY5" fmla="*/ 0 h 1558016"/>
                <a:gd name="connsiteX0" fmla="*/ 4970145 w 4970145"/>
                <a:gd name="connsiteY0" fmla="*/ 1387793 h 1548198"/>
                <a:gd name="connsiteX1" fmla="*/ 3093720 w 4970145"/>
                <a:gd name="connsiteY1" fmla="*/ 1495424 h 1548198"/>
                <a:gd name="connsiteX2" fmla="*/ 2562225 w 4970145"/>
                <a:gd name="connsiteY2" fmla="*/ 1494473 h 1548198"/>
                <a:gd name="connsiteX3" fmla="*/ 729615 w 4970145"/>
                <a:gd name="connsiteY3" fmla="*/ 830581 h 1548198"/>
                <a:gd name="connsiteX4" fmla="*/ 112395 w 4970145"/>
                <a:gd name="connsiteY4" fmla="*/ 396240 h 1548198"/>
                <a:gd name="connsiteX5" fmla="*/ 0 w 4970145"/>
                <a:gd name="connsiteY5" fmla="*/ 0 h 1548198"/>
                <a:gd name="connsiteX0" fmla="*/ 4970145 w 4970145"/>
                <a:gd name="connsiteY0" fmla="*/ 1387793 h 1500448"/>
                <a:gd name="connsiteX1" fmla="*/ 3093720 w 4970145"/>
                <a:gd name="connsiteY1" fmla="*/ 1495424 h 1500448"/>
                <a:gd name="connsiteX2" fmla="*/ 2047875 w 4970145"/>
                <a:gd name="connsiteY2" fmla="*/ 1375410 h 1500448"/>
                <a:gd name="connsiteX3" fmla="*/ 729615 w 4970145"/>
                <a:gd name="connsiteY3" fmla="*/ 830581 h 1500448"/>
                <a:gd name="connsiteX4" fmla="*/ 112395 w 4970145"/>
                <a:gd name="connsiteY4" fmla="*/ 396240 h 1500448"/>
                <a:gd name="connsiteX5" fmla="*/ 0 w 4970145"/>
                <a:gd name="connsiteY5" fmla="*/ 0 h 1500448"/>
                <a:gd name="connsiteX0" fmla="*/ 4970145 w 4970145"/>
                <a:gd name="connsiteY0" fmla="*/ 1387793 h 1498180"/>
                <a:gd name="connsiteX1" fmla="*/ 3093720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970145 w 4970145"/>
                <a:gd name="connsiteY0" fmla="*/ 1387793 h 1498180"/>
                <a:gd name="connsiteX1" fmla="*/ 3308033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970145 w 4970145"/>
                <a:gd name="connsiteY0" fmla="*/ 1387793 h 1498180"/>
                <a:gd name="connsiteX1" fmla="*/ 3308033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0145" h="1498180">
                  <a:moveTo>
                    <a:pt x="4970145" y="1387793"/>
                  </a:moveTo>
                  <a:cubicBezTo>
                    <a:pt x="4573270" y="1404144"/>
                    <a:pt x="3766503" y="1487169"/>
                    <a:pt x="3308033" y="1495424"/>
                  </a:cubicBezTo>
                  <a:cubicBezTo>
                    <a:pt x="2906713" y="1513204"/>
                    <a:pt x="2387124" y="1443355"/>
                    <a:pt x="1957388" y="1332548"/>
                  </a:cubicBezTo>
                  <a:cubicBezTo>
                    <a:pt x="1527652" y="1221741"/>
                    <a:pt x="1037114" y="986632"/>
                    <a:pt x="729615" y="830581"/>
                  </a:cubicBezTo>
                  <a:cubicBezTo>
                    <a:pt x="422116" y="674530"/>
                    <a:pt x="219710" y="548958"/>
                    <a:pt x="112395" y="396240"/>
                  </a:cubicBezTo>
                  <a:cubicBezTo>
                    <a:pt x="5080" y="243522"/>
                    <a:pt x="7621" y="151765"/>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Freihandform 104"/>
            <p:cNvSpPr/>
            <p:nvPr userDrawn="1"/>
          </p:nvSpPr>
          <p:spPr>
            <a:xfrm>
              <a:off x="2805764" y="1639420"/>
              <a:ext cx="4541341" cy="1137010"/>
            </a:xfrm>
            <a:custGeom>
              <a:avLst/>
              <a:gdLst>
                <a:gd name="connsiteX0" fmla="*/ 4963499 w 4963499"/>
                <a:gd name="connsiteY0" fmla="*/ 1455531 h 1600381"/>
                <a:gd name="connsiteX1" fmla="*/ 2555579 w 4963499"/>
                <a:gd name="connsiteY1" fmla="*/ 1562211 h 1600381"/>
                <a:gd name="connsiteX2" fmla="*/ 437219 w 4963499"/>
                <a:gd name="connsiteY2" fmla="*/ 884031 h 1600381"/>
                <a:gd name="connsiteX3" fmla="*/ 10499 w 4963499"/>
                <a:gd name="connsiteY3" fmla="*/ 373491 h 1600381"/>
                <a:gd name="connsiteX4" fmla="*/ 117179 w 4963499"/>
                <a:gd name="connsiteY4" fmla="*/ 15351 h 1600381"/>
                <a:gd name="connsiteX0" fmla="*/ 4959415 w 4959415"/>
                <a:gd name="connsiteY0" fmla="*/ 1455531 h 1600381"/>
                <a:gd name="connsiteX1" fmla="*/ 2551495 w 4959415"/>
                <a:gd name="connsiteY1" fmla="*/ 1562211 h 1600381"/>
                <a:gd name="connsiteX2" fmla="*/ 433135 w 4959415"/>
                <a:gd name="connsiteY2" fmla="*/ 884031 h 1600381"/>
                <a:gd name="connsiteX3" fmla="*/ 6415 w 4959415"/>
                <a:gd name="connsiteY3" fmla="*/ 373491 h 1600381"/>
                <a:gd name="connsiteX4" fmla="*/ 113095 w 4959415"/>
                <a:gd name="connsiteY4" fmla="*/ 15351 h 1600381"/>
                <a:gd name="connsiteX0" fmla="*/ 4962839 w 4962839"/>
                <a:gd name="connsiteY0" fmla="*/ 1476842 h 1621692"/>
                <a:gd name="connsiteX1" fmla="*/ 2554919 w 4962839"/>
                <a:gd name="connsiteY1" fmla="*/ 1583522 h 1621692"/>
                <a:gd name="connsiteX2" fmla="*/ 436559 w 4962839"/>
                <a:gd name="connsiteY2" fmla="*/ 905342 h 1621692"/>
                <a:gd name="connsiteX3" fmla="*/ 9839 w 4962839"/>
                <a:gd name="connsiteY3" fmla="*/ 394802 h 1621692"/>
                <a:gd name="connsiteX4" fmla="*/ 116519 w 4962839"/>
                <a:gd name="connsiteY4" fmla="*/ 36662 h 1621692"/>
                <a:gd name="connsiteX0" fmla="*/ 4967622 w 4967622"/>
                <a:gd name="connsiteY0" fmla="*/ 1440180 h 1585030"/>
                <a:gd name="connsiteX1" fmla="*/ 2559702 w 4967622"/>
                <a:gd name="connsiteY1" fmla="*/ 1546860 h 1585030"/>
                <a:gd name="connsiteX2" fmla="*/ 441342 w 4967622"/>
                <a:gd name="connsiteY2" fmla="*/ 868680 h 1585030"/>
                <a:gd name="connsiteX3" fmla="*/ 14622 w 4967622"/>
                <a:gd name="connsiteY3" fmla="*/ 358140 h 1585030"/>
                <a:gd name="connsiteX4" fmla="*/ 121302 w 4967622"/>
                <a:gd name="connsiteY4" fmla="*/ 0 h 1585030"/>
                <a:gd name="connsiteX0" fmla="*/ 5009829 w 5009829"/>
                <a:gd name="connsiteY0" fmla="*/ 1387793 h 1532643"/>
                <a:gd name="connsiteX1" fmla="*/ 2601909 w 5009829"/>
                <a:gd name="connsiteY1" fmla="*/ 1494473 h 1532643"/>
                <a:gd name="connsiteX2" fmla="*/ 483549 w 5009829"/>
                <a:gd name="connsiteY2" fmla="*/ 816293 h 1532643"/>
                <a:gd name="connsiteX3" fmla="*/ 56829 w 5009829"/>
                <a:gd name="connsiteY3" fmla="*/ 305753 h 1532643"/>
                <a:gd name="connsiteX4" fmla="*/ 39684 w 5009829"/>
                <a:gd name="connsiteY4" fmla="*/ 0 h 1532643"/>
                <a:gd name="connsiteX0" fmla="*/ 4988926 w 4988926"/>
                <a:gd name="connsiteY0" fmla="*/ 1387793 h 1532643"/>
                <a:gd name="connsiteX1" fmla="*/ 2581006 w 4988926"/>
                <a:gd name="connsiteY1" fmla="*/ 1494473 h 1532643"/>
                <a:gd name="connsiteX2" fmla="*/ 462646 w 4988926"/>
                <a:gd name="connsiteY2" fmla="*/ 816293 h 1532643"/>
                <a:gd name="connsiteX3" fmla="*/ 35926 w 4988926"/>
                <a:gd name="connsiteY3" fmla="*/ 305753 h 1532643"/>
                <a:gd name="connsiteX4" fmla="*/ 18781 w 4988926"/>
                <a:gd name="connsiteY4" fmla="*/ 0 h 1532643"/>
                <a:gd name="connsiteX0" fmla="*/ 4970145 w 4970145"/>
                <a:gd name="connsiteY0" fmla="*/ 1387793 h 1532643"/>
                <a:gd name="connsiteX1" fmla="*/ 2562225 w 4970145"/>
                <a:gd name="connsiteY1" fmla="*/ 1494473 h 1532643"/>
                <a:gd name="connsiteX2" fmla="*/ 443865 w 4970145"/>
                <a:gd name="connsiteY2" fmla="*/ 816293 h 1532643"/>
                <a:gd name="connsiteX3" fmla="*/ 88582 w 4970145"/>
                <a:gd name="connsiteY3" fmla="*/ 391478 h 1532643"/>
                <a:gd name="connsiteX4" fmla="*/ 0 w 4970145"/>
                <a:gd name="connsiteY4" fmla="*/ 0 h 1532643"/>
                <a:gd name="connsiteX0" fmla="*/ 4970145 w 4970145"/>
                <a:gd name="connsiteY0" fmla="*/ 1387793 h 1532643"/>
                <a:gd name="connsiteX1" fmla="*/ 2562225 w 4970145"/>
                <a:gd name="connsiteY1" fmla="*/ 1494473 h 1532643"/>
                <a:gd name="connsiteX2" fmla="*/ 443865 w 4970145"/>
                <a:gd name="connsiteY2" fmla="*/ 816293 h 1532643"/>
                <a:gd name="connsiteX3" fmla="*/ 112395 w 4970145"/>
                <a:gd name="connsiteY3" fmla="*/ 396240 h 1532643"/>
                <a:gd name="connsiteX4" fmla="*/ 0 w 4970145"/>
                <a:gd name="connsiteY4" fmla="*/ 0 h 1532643"/>
                <a:gd name="connsiteX0" fmla="*/ 4970145 w 4970145"/>
                <a:gd name="connsiteY0" fmla="*/ 1387793 h 1534722"/>
                <a:gd name="connsiteX1" fmla="*/ 2562225 w 4970145"/>
                <a:gd name="connsiteY1" fmla="*/ 1494473 h 1534722"/>
                <a:gd name="connsiteX2" fmla="*/ 681990 w 4970145"/>
                <a:gd name="connsiteY2" fmla="*/ 787718 h 1534722"/>
                <a:gd name="connsiteX3" fmla="*/ 112395 w 4970145"/>
                <a:gd name="connsiteY3" fmla="*/ 396240 h 1534722"/>
                <a:gd name="connsiteX4" fmla="*/ 0 w 4970145"/>
                <a:gd name="connsiteY4" fmla="*/ 0 h 1534722"/>
                <a:gd name="connsiteX0" fmla="*/ 4970145 w 4970145"/>
                <a:gd name="connsiteY0" fmla="*/ 1387793 h 1534722"/>
                <a:gd name="connsiteX1" fmla="*/ 2562225 w 4970145"/>
                <a:gd name="connsiteY1" fmla="*/ 1494473 h 1534722"/>
                <a:gd name="connsiteX2" fmla="*/ 681990 w 4970145"/>
                <a:gd name="connsiteY2" fmla="*/ 787718 h 1534722"/>
                <a:gd name="connsiteX3" fmla="*/ 112395 w 4970145"/>
                <a:gd name="connsiteY3" fmla="*/ 396240 h 1534722"/>
                <a:gd name="connsiteX4" fmla="*/ 0 w 4970145"/>
                <a:gd name="connsiteY4" fmla="*/ 0 h 1534722"/>
                <a:gd name="connsiteX0" fmla="*/ 4970145 w 4970145"/>
                <a:gd name="connsiteY0" fmla="*/ 1387793 h 1531604"/>
                <a:gd name="connsiteX1" fmla="*/ 2562225 w 4970145"/>
                <a:gd name="connsiteY1" fmla="*/ 1494473 h 1531604"/>
                <a:gd name="connsiteX2" fmla="*/ 729615 w 4970145"/>
                <a:gd name="connsiteY2" fmla="*/ 830581 h 1531604"/>
                <a:gd name="connsiteX3" fmla="*/ 112395 w 4970145"/>
                <a:gd name="connsiteY3" fmla="*/ 396240 h 1531604"/>
                <a:gd name="connsiteX4" fmla="*/ 0 w 4970145"/>
                <a:gd name="connsiteY4" fmla="*/ 0 h 1531604"/>
                <a:gd name="connsiteX0" fmla="*/ 4970145 w 4970145"/>
                <a:gd name="connsiteY0" fmla="*/ 1387793 h 1558016"/>
                <a:gd name="connsiteX1" fmla="*/ 2588895 w 4970145"/>
                <a:gd name="connsiteY1" fmla="*/ 1519237 h 1558016"/>
                <a:gd name="connsiteX2" fmla="*/ 2562225 w 4970145"/>
                <a:gd name="connsiteY2" fmla="*/ 1494473 h 1558016"/>
                <a:gd name="connsiteX3" fmla="*/ 729615 w 4970145"/>
                <a:gd name="connsiteY3" fmla="*/ 830581 h 1558016"/>
                <a:gd name="connsiteX4" fmla="*/ 112395 w 4970145"/>
                <a:gd name="connsiteY4" fmla="*/ 396240 h 1558016"/>
                <a:gd name="connsiteX5" fmla="*/ 0 w 4970145"/>
                <a:gd name="connsiteY5" fmla="*/ 0 h 1558016"/>
                <a:gd name="connsiteX0" fmla="*/ 4970145 w 4970145"/>
                <a:gd name="connsiteY0" fmla="*/ 1387793 h 1558016"/>
                <a:gd name="connsiteX1" fmla="*/ 2588895 w 4970145"/>
                <a:gd name="connsiteY1" fmla="*/ 1519237 h 1558016"/>
                <a:gd name="connsiteX2" fmla="*/ 2562225 w 4970145"/>
                <a:gd name="connsiteY2" fmla="*/ 1494473 h 1558016"/>
                <a:gd name="connsiteX3" fmla="*/ 729615 w 4970145"/>
                <a:gd name="connsiteY3" fmla="*/ 830581 h 1558016"/>
                <a:gd name="connsiteX4" fmla="*/ 112395 w 4970145"/>
                <a:gd name="connsiteY4" fmla="*/ 396240 h 1558016"/>
                <a:gd name="connsiteX5" fmla="*/ 0 w 4970145"/>
                <a:gd name="connsiteY5" fmla="*/ 0 h 1558016"/>
                <a:gd name="connsiteX0" fmla="*/ 4970145 w 4970145"/>
                <a:gd name="connsiteY0" fmla="*/ 1387793 h 1548198"/>
                <a:gd name="connsiteX1" fmla="*/ 3093720 w 4970145"/>
                <a:gd name="connsiteY1" fmla="*/ 1495424 h 1548198"/>
                <a:gd name="connsiteX2" fmla="*/ 2562225 w 4970145"/>
                <a:gd name="connsiteY2" fmla="*/ 1494473 h 1548198"/>
                <a:gd name="connsiteX3" fmla="*/ 729615 w 4970145"/>
                <a:gd name="connsiteY3" fmla="*/ 830581 h 1548198"/>
                <a:gd name="connsiteX4" fmla="*/ 112395 w 4970145"/>
                <a:gd name="connsiteY4" fmla="*/ 396240 h 1548198"/>
                <a:gd name="connsiteX5" fmla="*/ 0 w 4970145"/>
                <a:gd name="connsiteY5" fmla="*/ 0 h 1548198"/>
                <a:gd name="connsiteX0" fmla="*/ 4970145 w 4970145"/>
                <a:gd name="connsiteY0" fmla="*/ 1387793 h 1500448"/>
                <a:gd name="connsiteX1" fmla="*/ 3093720 w 4970145"/>
                <a:gd name="connsiteY1" fmla="*/ 1495424 h 1500448"/>
                <a:gd name="connsiteX2" fmla="*/ 2047875 w 4970145"/>
                <a:gd name="connsiteY2" fmla="*/ 1375410 h 1500448"/>
                <a:gd name="connsiteX3" fmla="*/ 729615 w 4970145"/>
                <a:gd name="connsiteY3" fmla="*/ 830581 h 1500448"/>
                <a:gd name="connsiteX4" fmla="*/ 112395 w 4970145"/>
                <a:gd name="connsiteY4" fmla="*/ 396240 h 1500448"/>
                <a:gd name="connsiteX5" fmla="*/ 0 w 4970145"/>
                <a:gd name="connsiteY5" fmla="*/ 0 h 1500448"/>
                <a:gd name="connsiteX0" fmla="*/ 4970145 w 4970145"/>
                <a:gd name="connsiteY0" fmla="*/ 1387793 h 1498180"/>
                <a:gd name="connsiteX1" fmla="*/ 3093720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970145 w 4970145"/>
                <a:gd name="connsiteY0" fmla="*/ 1387793 h 1498180"/>
                <a:gd name="connsiteX1" fmla="*/ 3308033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970145 w 4970145"/>
                <a:gd name="connsiteY0" fmla="*/ 1387793 h 1498180"/>
                <a:gd name="connsiteX1" fmla="*/ 3308033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5071674 w 5071674"/>
                <a:gd name="connsiteY0" fmla="*/ 1302068 h 1498180"/>
                <a:gd name="connsiteX1" fmla="*/ 3308033 w 5071674"/>
                <a:gd name="connsiteY1" fmla="*/ 1495424 h 1498180"/>
                <a:gd name="connsiteX2" fmla="*/ 1957388 w 5071674"/>
                <a:gd name="connsiteY2" fmla="*/ 1332548 h 1498180"/>
                <a:gd name="connsiteX3" fmla="*/ 729615 w 5071674"/>
                <a:gd name="connsiteY3" fmla="*/ 830581 h 1498180"/>
                <a:gd name="connsiteX4" fmla="*/ 112395 w 5071674"/>
                <a:gd name="connsiteY4" fmla="*/ 396240 h 1498180"/>
                <a:gd name="connsiteX5" fmla="*/ 0 w 5071674"/>
                <a:gd name="connsiteY5" fmla="*/ 0 h 149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1674" h="1498180">
                  <a:moveTo>
                    <a:pt x="5071674" y="1302068"/>
                  </a:moveTo>
                  <a:cubicBezTo>
                    <a:pt x="4674799" y="1318419"/>
                    <a:pt x="3766503" y="1487169"/>
                    <a:pt x="3308033" y="1495424"/>
                  </a:cubicBezTo>
                  <a:cubicBezTo>
                    <a:pt x="2906713" y="1513204"/>
                    <a:pt x="2387124" y="1443355"/>
                    <a:pt x="1957388" y="1332548"/>
                  </a:cubicBezTo>
                  <a:cubicBezTo>
                    <a:pt x="1527652" y="1221741"/>
                    <a:pt x="1037114" y="986632"/>
                    <a:pt x="729615" y="830581"/>
                  </a:cubicBezTo>
                  <a:cubicBezTo>
                    <a:pt x="422116" y="674530"/>
                    <a:pt x="219710" y="548958"/>
                    <a:pt x="112395" y="396240"/>
                  </a:cubicBezTo>
                  <a:cubicBezTo>
                    <a:pt x="5080" y="243522"/>
                    <a:pt x="7621" y="151765"/>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Freihandform 105"/>
            <p:cNvSpPr/>
            <p:nvPr userDrawn="1"/>
          </p:nvSpPr>
          <p:spPr>
            <a:xfrm>
              <a:off x="3018211" y="1592578"/>
              <a:ext cx="4316453" cy="1137010"/>
            </a:xfrm>
            <a:custGeom>
              <a:avLst/>
              <a:gdLst>
                <a:gd name="connsiteX0" fmla="*/ 4963499 w 4963499"/>
                <a:gd name="connsiteY0" fmla="*/ 1455531 h 1600381"/>
                <a:gd name="connsiteX1" fmla="*/ 2555579 w 4963499"/>
                <a:gd name="connsiteY1" fmla="*/ 1562211 h 1600381"/>
                <a:gd name="connsiteX2" fmla="*/ 437219 w 4963499"/>
                <a:gd name="connsiteY2" fmla="*/ 884031 h 1600381"/>
                <a:gd name="connsiteX3" fmla="*/ 10499 w 4963499"/>
                <a:gd name="connsiteY3" fmla="*/ 373491 h 1600381"/>
                <a:gd name="connsiteX4" fmla="*/ 117179 w 4963499"/>
                <a:gd name="connsiteY4" fmla="*/ 15351 h 1600381"/>
                <a:gd name="connsiteX0" fmla="*/ 4959415 w 4959415"/>
                <a:gd name="connsiteY0" fmla="*/ 1455531 h 1600381"/>
                <a:gd name="connsiteX1" fmla="*/ 2551495 w 4959415"/>
                <a:gd name="connsiteY1" fmla="*/ 1562211 h 1600381"/>
                <a:gd name="connsiteX2" fmla="*/ 433135 w 4959415"/>
                <a:gd name="connsiteY2" fmla="*/ 884031 h 1600381"/>
                <a:gd name="connsiteX3" fmla="*/ 6415 w 4959415"/>
                <a:gd name="connsiteY3" fmla="*/ 373491 h 1600381"/>
                <a:gd name="connsiteX4" fmla="*/ 113095 w 4959415"/>
                <a:gd name="connsiteY4" fmla="*/ 15351 h 1600381"/>
                <a:gd name="connsiteX0" fmla="*/ 4962839 w 4962839"/>
                <a:gd name="connsiteY0" fmla="*/ 1476842 h 1621692"/>
                <a:gd name="connsiteX1" fmla="*/ 2554919 w 4962839"/>
                <a:gd name="connsiteY1" fmla="*/ 1583522 h 1621692"/>
                <a:gd name="connsiteX2" fmla="*/ 436559 w 4962839"/>
                <a:gd name="connsiteY2" fmla="*/ 905342 h 1621692"/>
                <a:gd name="connsiteX3" fmla="*/ 9839 w 4962839"/>
                <a:gd name="connsiteY3" fmla="*/ 394802 h 1621692"/>
                <a:gd name="connsiteX4" fmla="*/ 116519 w 4962839"/>
                <a:gd name="connsiteY4" fmla="*/ 36662 h 1621692"/>
                <a:gd name="connsiteX0" fmla="*/ 4967622 w 4967622"/>
                <a:gd name="connsiteY0" fmla="*/ 1440180 h 1585030"/>
                <a:gd name="connsiteX1" fmla="*/ 2559702 w 4967622"/>
                <a:gd name="connsiteY1" fmla="*/ 1546860 h 1585030"/>
                <a:gd name="connsiteX2" fmla="*/ 441342 w 4967622"/>
                <a:gd name="connsiteY2" fmla="*/ 868680 h 1585030"/>
                <a:gd name="connsiteX3" fmla="*/ 14622 w 4967622"/>
                <a:gd name="connsiteY3" fmla="*/ 358140 h 1585030"/>
                <a:gd name="connsiteX4" fmla="*/ 121302 w 4967622"/>
                <a:gd name="connsiteY4" fmla="*/ 0 h 1585030"/>
                <a:gd name="connsiteX0" fmla="*/ 5009829 w 5009829"/>
                <a:gd name="connsiteY0" fmla="*/ 1387793 h 1532643"/>
                <a:gd name="connsiteX1" fmla="*/ 2601909 w 5009829"/>
                <a:gd name="connsiteY1" fmla="*/ 1494473 h 1532643"/>
                <a:gd name="connsiteX2" fmla="*/ 483549 w 5009829"/>
                <a:gd name="connsiteY2" fmla="*/ 816293 h 1532643"/>
                <a:gd name="connsiteX3" fmla="*/ 56829 w 5009829"/>
                <a:gd name="connsiteY3" fmla="*/ 305753 h 1532643"/>
                <a:gd name="connsiteX4" fmla="*/ 39684 w 5009829"/>
                <a:gd name="connsiteY4" fmla="*/ 0 h 1532643"/>
                <a:gd name="connsiteX0" fmla="*/ 4988926 w 4988926"/>
                <a:gd name="connsiteY0" fmla="*/ 1387793 h 1532643"/>
                <a:gd name="connsiteX1" fmla="*/ 2581006 w 4988926"/>
                <a:gd name="connsiteY1" fmla="*/ 1494473 h 1532643"/>
                <a:gd name="connsiteX2" fmla="*/ 462646 w 4988926"/>
                <a:gd name="connsiteY2" fmla="*/ 816293 h 1532643"/>
                <a:gd name="connsiteX3" fmla="*/ 35926 w 4988926"/>
                <a:gd name="connsiteY3" fmla="*/ 305753 h 1532643"/>
                <a:gd name="connsiteX4" fmla="*/ 18781 w 4988926"/>
                <a:gd name="connsiteY4" fmla="*/ 0 h 1532643"/>
                <a:gd name="connsiteX0" fmla="*/ 4970145 w 4970145"/>
                <a:gd name="connsiteY0" fmla="*/ 1387793 h 1532643"/>
                <a:gd name="connsiteX1" fmla="*/ 2562225 w 4970145"/>
                <a:gd name="connsiteY1" fmla="*/ 1494473 h 1532643"/>
                <a:gd name="connsiteX2" fmla="*/ 443865 w 4970145"/>
                <a:gd name="connsiteY2" fmla="*/ 816293 h 1532643"/>
                <a:gd name="connsiteX3" fmla="*/ 88582 w 4970145"/>
                <a:gd name="connsiteY3" fmla="*/ 391478 h 1532643"/>
                <a:gd name="connsiteX4" fmla="*/ 0 w 4970145"/>
                <a:gd name="connsiteY4" fmla="*/ 0 h 1532643"/>
                <a:gd name="connsiteX0" fmla="*/ 4970145 w 4970145"/>
                <a:gd name="connsiteY0" fmla="*/ 1387793 h 1532643"/>
                <a:gd name="connsiteX1" fmla="*/ 2562225 w 4970145"/>
                <a:gd name="connsiteY1" fmla="*/ 1494473 h 1532643"/>
                <a:gd name="connsiteX2" fmla="*/ 443865 w 4970145"/>
                <a:gd name="connsiteY2" fmla="*/ 816293 h 1532643"/>
                <a:gd name="connsiteX3" fmla="*/ 112395 w 4970145"/>
                <a:gd name="connsiteY3" fmla="*/ 396240 h 1532643"/>
                <a:gd name="connsiteX4" fmla="*/ 0 w 4970145"/>
                <a:gd name="connsiteY4" fmla="*/ 0 h 1532643"/>
                <a:gd name="connsiteX0" fmla="*/ 4970145 w 4970145"/>
                <a:gd name="connsiteY0" fmla="*/ 1387793 h 1534722"/>
                <a:gd name="connsiteX1" fmla="*/ 2562225 w 4970145"/>
                <a:gd name="connsiteY1" fmla="*/ 1494473 h 1534722"/>
                <a:gd name="connsiteX2" fmla="*/ 681990 w 4970145"/>
                <a:gd name="connsiteY2" fmla="*/ 787718 h 1534722"/>
                <a:gd name="connsiteX3" fmla="*/ 112395 w 4970145"/>
                <a:gd name="connsiteY3" fmla="*/ 396240 h 1534722"/>
                <a:gd name="connsiteX4" fmla="*/ 0 w 4970145"/>
                <a:gd name="connsiteY4" fmla="*/ 0 h 1534722"/>
                <a:gd name="connsiteX0" fmla="*/ 4970145 w 4970145"/>
                <a:gd name="connsiteY0" fmla="*/ 1387793 h 1534722"/>
                <a:gd name="connsiteX1" fmla="*/ 2562225 w 4970145"/>
                <a:gd name="connsiteY1" fmla="*/ 1494473 h 1534722"/>
                <a:gd name="connsiteX2" fmla="*/ 681990 w 4970145"/>
                <a:gd name="connsiteY2" fmla="*/ 787718 h 1534722"/>
                <a:gd name="connsiteX3" fmla="*/ 112395 w 4970145"/>
                <a:gd name="connsiteY3" fmla="*/ 396240 h 1534722"/>
                <a:gd name="connsiteX4" fmla="*/ 0 w 4970145"/>
                <a:gd name="connsiteY4" fmla="*/ 0 h 1534722"/>
                <a:gd name="connsiteX0" fmla="*/ 4970145 w 4970145"/>
                <a:gd name="connsiteY0" fmla="*/ 1387793 h 1531604"/>
                <a:gd name="connsiteX1" fmla="*/ 2562225 w 4970145"/>
                <a:gd name="connsiteY1" fmla="*/ 1494473 h 1531604"/>
                <a:gd name="connsiteX2" fmla="*/ 729615 w 4970145"/>
                <a:gd name="connsiteY2" fmla="*/ 830581 h 1531604"/>
                <a:gd name="connsiteX3" fmla="*/ 112395 w 4970145"/>
                <a:gd name="connsiteY3" fmla="*/ 396240 h 1531604"/>
                <a:gd name="connsiteX4" fmla="*/ 0 w 4970145"/>
                <a:gd name="connsiteY4" fmla="*/ 0 h 1531604"/>
                <a:gd name="connsiteX0" fmla="*/ 4970145 w 4970145"/>
                <a:gd name="connsiteY0" fmla="*/ 1387793 h 1558016"/>
                <a:gd name="connsiteX1" fmla="*/ 2588895 w 4970145"/>
                <a:gd name="connsiteY1" fmla="*/ 1519237 h 1558016"/>
                <a:gd name="connsiteX2" fmla="*/ 2562225 w 4970145"/>
                <a:gd name="connsiteY2" fmla="*/ 1494473 h 1558016"/>
                <a:gd name="connsiteX3" fmla="*/ 729615 w 4970145"/>
                <a:gd name="connsiteY3" fmla="*/ 830581 h 1558016"/>
                <a:gd name="connsiteX4" fmla="*/ 112395 w 4970145"/>
                <a:gd name="connsiteY4" fmla="*/ 396240 h 1558016"/>
                <a:gd name="connsiteX5" fmla="*/ 0 w 4970145"/>
                <a:gd name="connsiteY5" fmla="*/ 0 h 1558016"/>
                <a:gd name="connsiteX0" fmla="*/ 4970145 w 4970145"/>
                <a:gd name="connsiteY0" fmla="*/ 1387793 h 1558016"/>
                <a:gd name="connsiteX1" fmla="*/ 2588895 w 4970145"/>
                <a:gd name="connsiteY1" fmla="*/ 1519237 h 1558016"/>
                <a:gd name="connsiteX2" fmla="*/ 2562225 w 4970145"/>
                <a:gd name="connsiteY2" fmla="*/ 1494473 h 1558016"/>
                <a:gd name="connsiteX3" fmla="*/ 729615 w 4970145"/>
                <a:gd name="connsiteY3" fmla="*/ 830581 h 1558016"/>
                <a:gd name="connsiteX4" fmla="*/ 112395 w 4970145"/>
                <a:gd name="connsiteY4" fmla="*/ 396240 h 1558016"/>
                <a:gd name="connsiteX5" fmla="*/ 0 w 4970145"/>
                <a:gd name="connsiteY5" fmla="*/ 0 h 1558016"/>
                <a:gd name="connsiteX0" fmla="*/ 4970145 w 4970145"/>
                <a:gd name="connsiteY0" fmla="*/ 1387793 h 1548198"/>
                <a:gd name="connsiteX1" fmla="*/ 3093720 w 4970145"/>
                <a:gd name="connsiteY1" fmla="*/ 1495424 h 1548198"/>
                <a:gd name="connsiteX2" fmla="*/ 2562225 w 4970145"/>
                <a:gd name="connsiteY2" fmla="*/ 1494473 h 1548198"/>
                <a:gd name="connsiteX3" fmla="*/ 729615 w 4970145"/>
                <a:gd name="connsiteY3" fmla="*/ 830581 h 1548198"/>
                <a:gd name="connsiteX4" fmla="*/ 112395 w 4970145"/>
                <a:gd name="connsiteY4" fmla="*/ 396240 h 1548198"/>
                <a:gd name="connsiteX5" fmla="*/ 0 w 4970145"/>
                <a:gd name="connsiteY5" fmla="*/ 0 h 1548198"/>
                <a:gd name="connsiteX0" fmla="*/ 4970145 w 4970145"/>
                <a:gd name="connsiteY0" fmla="*/ 1387793 h 1500448"/>
                <a:gd name="connsiteX1" fmla="*/ 3093720 w 4970145"/>
                <a:gd name="connsiteY1" fmla="*/ 1495424 h 1500448"/>
                <a:gd name="connsiteX2" fmla="*/ 2047875 w 4970145"/>
                <a:gd name="connsiteY2" fmla="*/ 1375410 h 1500448"/>
                <a:gd name="connsiteX3" fmla="*/ 729615 w 4970145"/>
                <a:gd name="connsiteY3" fmla="*/ 830581 h 1500448"/>
                <a:gd name="connsiteX4" fmla="*/ 112395 w 4970145"/>
                <a:gd name="connsiteY4" fmla="*/ 396240 h 1500448"/>
                <a:gd name="connsiteX5" fmla="*/ 0 w 4970145"/>
                <a:gd name="connsiteY5" fmla="*/ 0 h 1500448"/>
                <a:gd name="connsiteX0" fmla="*/ 4970145 w 4970145"/>
                <a:gd name="connsiteY0" fmla="*/ 1387793 h 1498180"/>
                <a:gd name="connsiteX1" fmla="*/ 3093720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970145 w 4970145"/>
                <a:gd name="connsiteY0" fmla="*/ 1387793 h 1498180"/>
                <a:gd name="connsiteX1" fmla="*/ 3308033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970145 w 4970145"/>
                <a:gd name="connsiteY0" fmla="*/ 1387793 h 1498180"/>
                <a:gd name="connsiteX1" fmla="*/ 3308033 w 4970145"/>
                <a:gd name="connsiteY1" fmla="*/ 1495424 h 1498180"/>
                <a:gd name="connsiteX2" fmla="*/ 1957388 w 4970145"/>
                <a:gd name="connsiteY2" fmla="*/ 1332548 h 1498180"/>
                <a:gd name="connsiteX3" fmla="*/ 729615 w 4970145"/>
                <a:gd name="connsiteY3" fmla="*/ 830581 h 1498180"/>
                <a:gd name="connsiteX4" fmla="*/ 112395 w 4970145"/>
                <a:gd name="connsiteY4" fmla="*/ 396240 h 1498180"/>
                <a:gd name="connsiteX5" fmla="*/ 0 w 4970145"/>
                <a:gd name="connsiteY5" fmla="*/ 0 h 1498180"/>
                <a:gd name="connsiteX0" fmla="*/ 4820524 w 4820524"/>
                <a:gd name="connsiteY0" fmla="*/ 1347788 h 1498180"/>
                <a:gd name="connsiteX1" fmla="*/ 3308033 w 4820524"/>
                <a:gd name="connsiteY1" fmla="*/ 1495424 h 1498180"/>
                <a:gd name="connsiteX2" fmla="*/ 1957388 w 4820524"/>
                <a:gd name="connsiteY2" fmla="*/ 1332548 h 1498180"/>
                <a:gd name="connsiteX3" fmla="*/ 729615 w 4820524"/>
                <a:gd name="connsiteY3" fmla="*/ 830581 h 1498180"/>
                <a:gd name="connsiteX4" fmla="*/ 112395 w 4820524"/>
                <a:gd name="connsiteY4" fmla="*/ 396240 h 1498180"/>
                <a:gd name="connsiteX5" fmla="*/ 0 w 4820524"/>
                <a:gd name="connsiteY5" fmla="*/ 0 h 149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0524" h="1498180">
                  <a:moveTo>
                    <a:pt x="4820524" y="1347788"/>
                  </a:moveTo>
                  <a:cubicBezTo>
                    <a:pt x="4423649" y="1364139"/>
                    <a:pt x="3766503" y="1487169"/>
                    <a:pt x="3308033" y="1495424"/>
                  </a:cubicBezTo>
                  <a:cubicBezTo>
                    <a:pt x="2906713" y="1513204"/>
                    <a:pt x="2387124" y="1443355"/>
                    <a:pt x="1957388" y="1332548"/>
                  </a:cubicBezTo>
                  <a:cubicBezTo>
                    <a:pt x="1527652" y="1221741"/>
                    <a:pt x="1037114" y="986632"/>
                    <a:pt x="729615" y="830581"/>
                  </a:cubicBezTo>
                  <a:cubicBezTo>
                    <a:pt x="422116" y="674530"/>
                    <a:pt x="219710" y="548958"/>
                    <a:pt x="112395" y="396240"/>
                  </a:cubicBezTo>
                  <a:cubicBezTo>
                    <a:pt x="5080" y="243522"/>
                    <a:pt x="7621" y="151765"/>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Freihandform 106"/>
            <p:cNvSpPr/>
            <p:nvPr userDrawn="1"/>
          </p:nvSpPr>
          <p:spPr>
            <a:xfrm>
              <a:off x="1811035" y="1876668"/>
              <a:ext cx="4401277" cy="1540454"/>
            </a:xfrm>
            <a:custGeom>
              <a:avLst/>
              <a:gdLst>
                <a:gd name="connsiteX0" fmla="*/ 4762500 w 4762500"/>
                <a:gd name="connsiteY0" fmla="*/ 2118360 h 2118360"/>
                <a:gd name="connsiteX1" fmla="*/ 2461260 w 4762500"/>
                <a:gd name="connsiteY1" fmla="*/ 1889760 h 2118360"/>
                <a:gd name="connsiteX2" fmla="*/ 822960 w 4762500"/>
                <a:gd name="connsiteY2" fmla="*/ 1120140 h 2118360"/>
                <a:gd name="connsiteX3" fmla="*/ 91440 w 4762500"/>
                <a:gd name="connsiteY3" fmla="*/ 243840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824412 w 4824412"/>
                <a:gd name="connsiteY0" fmla="*/ 2104073 h 2104073"/>
                <a:gd name="connsiteX1" fmla="*/ 2461260 w 4824412"/>
                <a:gd name="connsiteY1" fmla="*/ 1889760 h 2104073"/>
                <a:gd name="connsiteX2" fmla="*/ 822960 w 4824412"/>
                <a:gd name="connsiteY2" fmla="*/ 1120140 h 2104073"/>
                <a:gd name="connsiteX3" fmla="*/ 177165 w 4824412"/>
                <a:gd name="connsiteY3" fmla="*/ 405765 h 2104073"/>
                <a:gd name="connsiteX4" fmla="*/ 0 w 4824412"/>
                <a:gd name="connsiteY4" fmla="*/ 0 h 2104073"/>
                <a:gd name="connsiteX0" fmla="*/ 4915253 w 4915253"/>
                <a:gd name="connsiteY0" fmla="*/ 2029778 h 2029778"/>
                <a:gd name="connsiteX1" fmla="*/ 2461260 w 4915253"/>
                <a:gd name="connsiteY1" fmla="*/ 1889760 h 2029778"/>
                <a:gd name="connsiteX2" fmla="*/ 822960 w 4915253"/>
                <a:gd name="connsiteY2" fmla="*/ 1120140 h 2029778"/>
                <a:gd name="connsiteX3" fmla="*/ 177165 w 4915253"/>
                <a:gd name="connsiteY3" fmla="*/ 405765 h 2029778"/>
                <a:gd name="connsiteX4" fmla="*/ 0 w 4915253"/>
                <a:gd name="connsiteY4" fmla="*/ 0 h 2029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5253" h="2029778">
                  <a:moveTo>
                    <a:pt x="4915253" y="2029778"/>
                  </a:moveTo>
                  <a:cubicBezTo>
                    <a:pt x="4092928" y="1998663"/>
                    <a:pt x="3143309" y="2041366"/>
                    <a:pt x="2461260" y="1889760"/>
                  </a:cubicBezTo>
                  <a:cubicBezTo>
                    <a:pt x="1779211" y="1738154"/>
                    <a:pt x="1175068" y="1372235"/>
                    <a:pt x="822960" y="1120140"/>
                  </a:cubicBezTo>
                  <a:cubicBezTo>
                    <a:pt x="470852" y="868045"/>
                    <a:pt x="304800" y="601980"/>
                    <a:pt x="177165" y="405765"/>
                  </a:cubicBezTo>
                  <a:cubicBezTo>
                    <a:pt x="49530" y="209550"/>
                    <a:pt x="38100" y="148590"/>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Freihandform 107"/>
            <p:cNvSpPr/>
            <p:nvPr userDrawn="1"/>
          </p:nvSpPr>
          <p:spPr>
            <a:xfrm>
              <a:off x="1981375" y="1782983"/>
              <a:ext cx="4238592" cy="1631537"/>
            </a:xfrm>
            <a:custGeom>
              <a:avLst/>
              <a:gdLst>
                <a:gd name="connsiteX0" fmla="*/ 4762500 w 4762500"/>
                <a:gd name="connsiteY0" fmla="*/ 2118360 h 2118360"/>
                <a:gd name="connsiteX1" fmla="*/ 2461260 w 4762500"/>
                <a:gd name="connsiteY1" fmla="*/ 1889760 h 2118360"/>
                <a:gd name="connsiteX2" fmla="*/ 822960 w 4762500"/>
                <a:gd name="connsiteY2" fmla="*/ 1120140 h 2118360"/>
                <a:gd name="connsiteX3" fmla="*/ 91440 w 4762500"/>
                <a:gd name="connsiteY3" fmla="*/ 243840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762500 w 4762500"/>
                <a:gd name="connsiteY0" fmla="*/ 2118360 h 2118360"/>
                <a:gd name="connsiteX1" fmla="*/ 2461260 w 4762500"/>
                <a:gd name="connsiteY1" fmla="*/ 1889760 h 2118360"/>
                <a:gd name="connsiteX2" fmla="*/ 822960 w 4762500"/>
                <a:gd name="connsiteY2" fmla="*/ 1120140 h 2118360"/>
                <a:gd name="connsiteX3" fmla="*/ 177165 w 4762500"/>
                <a:gd name="connsiteY3" fmla="*/ 405765 h 2118360"/>
                <a:gd name="connsiteX4" fmla="*/ 0 w 4762500"/>
                <a:gd name="connsiteY4" fmla="*/ 0 h 2118360"/>
                <a:gd name="connsiteX0" fmla="*/ 4824412 w 4824412"/>
                <a:gd name="connsiteY0" fmla="*/ 2104073 h 2104073"/>
                <a:gd name="connsiteX1" fmla="*/ 2461260 w 4824412"/>
                <a:gd name="connsiteY1" fmla="*/ 1889760 h 2104073"/>
                <a:gd name="connsiteX2" fmla="*/ 822960 w 4824412"/>
                <a:gd name="connsiteY2" fmla="*/ 1120140 h 2104073"/>
                <a:gd name="connsiteX3" fmla="*/ 177165 w 4824412"/>
                <a:gd name="connsiteY3" fmla="*/ 405765 h 2104073"/>
                <a:gd name="connsiteX4" fmla="*/ 0 w 4824412"/>
                <a:gd name="connsiteY4" fmla="*/ 0 h 2104073"/>
                <a:gd name="connsiteX0" fmla="*/ 4733571 w 4733571"/>
                <a:gd name="connsiteY0" fmla="*/ 2149793 h 2149793"/>
                <a:gd name="connsiteX1" fmla="*/ 2461260 w 4733571"/>
                <a:gd name="connsiteY1" fmla="*/ 1889760 h 2149793"/>
                <a:gd name="connsiteX2" fmla="*/ 822960 w 4733571"/>
                <a:gd name="connsiteY2" fmla="*/ 1120140 h 2149793"/>
                <a:gd name="connsiteX3" fmla="*/ 177165 w 4733571"/>
                <a:gd name="connsiteY3" fmla="*/ 405765 h 2149793"/>
                <a:gd name="connsiteX4" fmla="*/ 0 w 4733571"/>
                <a:gd name="connsiteY4" fmla="*/ 0 h 2149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3571" h="2149793">
                  <a:moveTo>
                    <a:pt x="4733571" y="2149793"/>
                  </a:moveTo>
                  <a:cubicBezTo>
                    <a:pt x="3911246" y="2118678"/>
                    <a:pt x="3113029" y="2061369"/>
                    <a:pt x="2461260" y="1889760"/>
                  </a:cubicBezTo>
                  <a:cubicBezTo>
                    <a:pt x="1809492" y="1718151"/>
                    <a:pt x="1175068" y="1372235"/>
                    <a:pt x="822960" y="1120140"/>
                  </a:cubicBezTo>
                  <a:cubicBezTo>
                    <a:pt x="470852" y="868045"/>
                    <a:pt x="304800" y="601980"/>
                    <a:pt x="177165" y="405765"/>
                  </a:cubicBezTo>
                  <a:cubicBezTo>
                    <a:pt x="49530" y="209550"/>
                    <a:pt x="38100" y="148590"/>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Freihandform 109"/>
            <p:cNvSpPr/>
            <p:nvPr userDrawn="1"/>
          </p:nvSpPr>
          <p:spPr>
            <a:xfrm>
              <a:off x="1462417" y="2674292"/>
              <a:ext cx="1007563" cy="524810"/>
            </a:xfrm>
            <a:custGeom>
              <a:avLst/>
              <a:gdLst>
                <a:gd name="connsiteX0" fmla="*/ 1148591 w 1148591"/>
                <a:gd name="connsiteY0" fmla="*/ 614363 h 614363"/>
                <a:gd name="connsiteX1" fmla="*/ 458029 w 1148591"/>
                <a:gd name="connsiteY1" fmla="*/ 471488 h 614363"/>
                <a:gd name="connsiteX2" fmla="*/ 72266 w 1148591"/>
                <a:gd name="connsiteY2" fmla="*/ 119063 h 614363"/>
                <a:gd name="connsiteX3" fmla="*/ 829 w 1148591"/>
                <a:gd name="connsiteY3" fmla="*/ 0 h 614363"/>
                <a:gd name="connsiteX0" fmla="*/ 1148949 w 1148949"/>
                <a:gd name="connsiteY0" fmla="*/ 614363 h 614363"/>
                <a:gd name="connsiteX1" fmla="*/ 482200 w 1148949"/>
                <a:gd name="connsiteY1" fmla="*/ 452438 h 614363"/>
                <a:gd name="connsiteX2" fmla="*/ 72624 w 1148949"/>
                <a:gd name="connsiteY2" fmla="*/ 119063 h 614363"/>
                <a:gd name="connsiteX3" fmla="*/ 1187 w 1148949"/>
                <a:gd name="connsiteY3" fmla="*/ 0 h 614363"/>
                <a:gd name="connsiteX0" fmla="*/ 1148949 w 1148949"/>
                <a:gd name="connsiteY0" fmla="*/ 614363 h 614363"/>
                <a:gd name="connsiteX1" fmla="*/ 482200 w 1148949"/>
                <a:gd name="connsiteY1" fmla="*/ 452438 h 614363"/>
                <a:gd name="connsiteX2" fmla="*/ 72624 w 1148949"/>
                <a:gd name="connsiteY2" fmla="*/ 119063 h 614363"/>
                <a:gd name="connsiteX3" fmla="*/ 1187 w 1148949"/>
                <a:gd name="connsiteY3" fmla="*/ 0 h 614363"/>
                <a:gd name="connsiteX0" fmla="*/ 1147968 w 1147968"/>
                <a:gd name="connsiteY0" fmla="*/ 614363 h 614363"/>
                <a:gd name="connsiteX1" fmla="*/ 481219 w 1147968"/>
                <a:gd name="connsiteY1" fmla="*/ 452438 h 614363"/>
                <a:gd name="connsiteX2" fmla="*/ 95456 w 1147968"/>
                <a:gd name="connsiteY2" fmla="*/ 161925 h 614363"/>
                <a:gd name="connsiteX3" fmla="*/ 206 w 1147968"/>
                <a:gd name="connsiteY3" fmla="*/ 0 h 614363"/>
                <a:gd name="connsiteX0" fmla="*/ 1157437 w 1157437"/>
                <a:gd name="connsiteY0" fmla="*/ 628651 h 628651"/>
                <a:gd name="connsiteX1" fmla="*/ 490688 w 1157437"/>
                <a:gd name="connsiteY1" fmla="*/ 466726 h 628651"/>
                <a:gd name="connsiteX2" fmla="*/ 104925 w 1157437"/>
                <a:gd name="connsiteY2" fmla="*/ 176213 h 628651"/>
                <a:gd name="connsiteX3" fmla="*/ 150 w 1157437"/>
                <a:gd name="connsiteY3" fmla="*/ 0 h 628651"/>
                <a:gd name="connsiteX0" fmla="*/ 1157287 w 1157287"/>
                <a:gd name="connsiteY0" fmla="*/ 628651 h 628651"/>
                <a:gd name="connsiteX1" fmla="*/ 490538 w 1157287"/>
                <a:gd name="connsiteY1" fmla="*/ 466726 h 628651"/>
                <a:gd name="connsiteX2" fmla="*/ 104775 w 1157287"/>
                <a:gd name="connsiteY2" fmla="*/ 176213 h 628651"/>
                <a:gd name="connsiteX3" fmla="*/ 0 w 1157287"/>
                <a:gd name="connsiteY3" fmla="*/ 0 h 628651"/>
                <a:gd name="connsiteX0" fmla="*/ 1125225 w 1125225"/>
                <a:gd name="connsiteY0" fmla="*/ 691516 h 691516"/>
                <a:gd name="connsiteX1" fmla="*/ 490538 w 1125225"/>
                <a:gd name="connsiteY1" fmla="*/ 466726 h 691516"/>
                <a:gd name="connsiteX2" fmla="*/ 104775 w 1125225"/>
                <a:gd name="connsiteY2" fmla="*/ 176213 h 691516"/>
                <a:gd name="connsiteX3" fmla="*/ 0 w 1125225"/>
                <a:gd name="connsiteY3" fmla="*/ 0 h 691516"/>
              </a:gdLst>
              <a:ahLst/>
              <a:cxnLst>
                <a:cxn ang="0">
                  <a:pos x="connsiteX0" y="connsiteY0"/>
                </a:cxn>
                <a:cxn ang="0">
                  <a:pos x="connsiteX1" y="connsiteY1"/>
                </a:cxn>
                <a:cxn ang="0">
                  <a:pos x="connsiteX2" y="connsiteY2"/>
                </a:cxn>
                <a:cxn ang="0">
                  <a:pos x="connsiteX3" y="connsiteY3"/>
                </a:cxn>
              </a:cxnLst>
              <a:rect l="l" t="t" r="r" b="b"/>
              <a:pathLst>
                <a:path w="1125225" h="691516">
                  <a:moveTo>
                    <a:pt x="1125225" y="691516"/>
                  </a:moveTo>
                  <a:cubicBezTo>
                    <a:pt x="869637" y="661353"/>
                    <a:pt x="660613" y="552610"/>
                    <a:pt x="490538" y="466726"/>
                  </a:cubicBezTo>
                  <a:cubicBezTo>
                    <a:pt x="320463" y="380842"/>
                    <a:pt x="186531" y="254001"/>
                    <a:pt x="104775" y="176213"/>
                  </a:cubicBezTo>
                  <a:cubicBezTo>
                    <a:pt x="23019" y="98425"/>
                    <a:pt x="45243" y="96441"/>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1" name="Freihandform 110"/>
            <p:cNvSpPr/>
            <p:nvPr userDrawn="1"/>
          </p:nvSpPr>
          <p:spPr>
            <a:xfrm>
              <a:off x="1301646" y="2825228"/>
              <a:ext cx="1146324" cy="386018"/>
            </a:xfrm>
            <a:custGeom>
              <a:avLst/>
              <a:gdLst>
                <a:gd name="connsiteX0" fmla="*/ 1148591 w 1148591"/>
                <a:gd name="connsiteY0" fmla="*/ 614363 h 614363"/>
                <a:gd name="connsiteX1" fmla="*/ 458029 w 1148591"/>
                <a:gd name="connsiteY1" fmla="*/ 471488 h 614363"/>
                <a:gd name="connsiteX2" fmla="*/ 72266 w 1148591"/>
                <a:gd name="connsiteY2" fmla="*/ 119063 h 614363"/>
                <a:gd name="connsiteX3" fmla="*/ 829 w 1148591"/>
                <a:gd name="connsiteY3" fmla="*/ 0 h 614363"/>
                <a:gd name="connsiteX0" fmla="*/ 1148949 w 1148949"/>
                <a:gd name="connsiteY0" fmla="*/ 614363 h 614363"/>
                <a:gd name="connsiteX1" fmla="*/ 482200 w 1148949"/>
                <a:gd name="connsiteY1" fmla="*/ 452438 h 614363"/>
                <a:gd name="connsiteX2" fmla="*/ 72624 w 1148949"/>
                <a:gd name="connsiteY2" fmla="*/ 119063 h 614363"/>
                <a:gd name="connsiteX3" fmla="*/ 1187 w 1148949"/>
                <a:gd name="connsiteY3" fmla="*/ 0 h 614363"/>
                <a:gd name="connsiteX0" fmla="*/ 1148949 w 1148949"/>
                <a:gd name="connsiteY0" fmla="*/ 614363 h 614363"/>
                <a:gd name="connsiteX1" fmla="*/ 482200 w 1148949"/>
                <a:gd name="connsiteY1" fmla="*/ 452438 h 614363"/>
                <a:gd name="connsiteX2" fmla="*/ 72624 w 1148949"/>
                <a:gd name="connsiteY2" fmla="*/ 119063 h 614363"/>
                <a:gd name="connsiteX3" fmla="*/ 1187 w 1148949"/>
                <a:gd name="connsiteY3" fmla="*/ 0 h 614363"/>
                <a:gd name="connsiteX0" fmla="*/ 1147968 w 1147968"/>
                <a:gd name="connsiteY0" fmla="*/ 614363 h 614363"/>
                <a:gd name="connsiteX1" fmla="*/ 481219 w 1147968"/>
                <a:gd name="connsiteY1" fmla="*/ 452438 h 614363"/>
                <a:gd name="connsiteX2" fmla="*/ 95456 w 1147968"/>
                <a:gd name="connsiteY2" fmla="*/ 161925 h 614363"/>
                <a:gd name="connsiteX3" fmla="*/ 206 w 1147968"/>
                <a:gd name="connsiteY3" fmla="*/ 0 h 614363"/>
                <a:gd name="connsiteX0" fmla="*/ 1157437 w 1157437"/>
                <a:gd name="connsiteY0" fmla="*/ 628651 h 628651"/>
                <a:gd name="connsiteX1" fmla="*/ 490688 w 1157437"/>
                <a:gd name="connsiteY1" fmla="*/ 466726 h 628651"/>
                <a:gd name="connsiteX2" fmla="*/ 104925 w 1157437"/>
                <a:gd name="connsiteY2" fmla="*/ 176213 h 628651"/>
                <a:gd name="connsiteX3" fmla="*/ 150 w 1157437"/>
                <a:gd name="connsiteY3" fmla="*/ 0 h 628651"/>
                <a:gd name="connsiteX0" fmla="*/ 1157287 w 1157287"/>
                <a:gd name="connsiteY0" fmla="*/ 628651 h 628651"/>
                <a:gd name="connsiteX1" fmla="*/ 490538 w 1157287"/>
                <a:gd name="connsiteY1" fmla="*/ 466726 h 628651"/>
                <a:gd name="connsiteX2" fmla="*/ 104775 w 1157287"/>
                <a:gd name="connsiteY2" fmla="*/ 176213 h 628651"/>
                <a:gd name="connsiteX3" fmla="*/ 0 w 1157287"/>
                <a:gd name="connsiteY3" fmla="*/ 0 h 628651"/>
                <a:gd name="connsiteX0" fmla="*/ 1280190 w 1280190"/>
                <a:gd name="connsiteY0" fmla="*/ 508636 h 508636"/>
                <a:gd name="connsiteX1" fmla="*/ 490538 w 1280190"/>
                <a:gd name="connsiteY1" fmla="*/ 466726 h 508636"/>
                <a:gd name="connsiteX2" fmla="*/ 104775 w 1280190"/>
                <a:gd name="connsiteY2" fmla="*/ 176213 h 508636"/>
                <a:gd name="connsiteX3" fmla="*/ 0 w 1280190"/>
                <a:gd name="connsiteY3" fmla="*/ 0 h 508636"/>
              </a:gdLst>
              <a:ahLst/>
              <a:cxnLst>
                <a:cxn ang="0">
                  <a:pos x="connsiteX0" y="connsiteY0"/>
                </a:cxn>
                <a:cxn ang="0">
                  <a:pos x="connsiteX1" y="connsiteY1"/>
                </a:cxn>
                <a:cxn ang="0">
                  <a:pos x="connsiteX2" y="connsiteY2"/>
                </a:cxn>
                <a:cxn ang="0">
                  <a:pos x="connsiteX3" y="connsiteY3"/>
                </a:cxn>
              </a:cxnLst>
              <a:rect l="l" t="t" r="r" b="b"/>
              <a:pathLst>
                <a:path w="1280190" h="508636">
                  <a:moveTo>
                    <a:pt x="1280190" y="508636"/>
                  </a:moveTo>
                  <a:cubicBezTo>
                    <a:pt x="1024602" y="478473"/>
                    <a:pt x="686440" y="522130"/>
                    <a:pt x="490538" y="466726"/>
                  </a:cubicBezTo>
                  <a:cubicBezTo>
                    <a:pt x="294636" y="411322"/>
                    <a:pt x="186531" y="254001"/>
                    <a:pt x="104775" y="176213"/>
                  </a:cubicBezTo>
                  <a:cubicBezTo>
                    <a:pt x="23019" y="98425"/>
                    <a:pt x="45243" y="96441"/>
                    <a:pt x="0" y="0"/>
                  </a:cubicBezTo>
                </a:path>
              </a:pathLst>
            </a:custGeom>
            <a:noFill/>
            <a:ln w="38100">
              <a:solidFill>
                <a:schemeClr val="accent1"/>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3" name="Gruppieren 42" hidden="1"/>
          <p:cNvGrpSpPr/>
          <p:nvPr userDrawn="1"/>
        </p:nvGrpSpPr>
        <p:grpSpPr>
          <a:xfrm>
            <a:off x="4391775" y="4814352"/>
            <a:ext cx="1104144" cy="1104000"/>
            <a:chOff x="5310258" y="728700"/>
            <a:chExt cx="828000" cy="828000"/>
          </a:xfrm>
        </p:grpSpPr>
        <p:sp>
          <p:nvSpPr>
            <p:cNvPr id="44" name="Bogen 43"/>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5" name="Gerader Verbinder 44"/>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Gerader Verbinder 45"/>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25" name="Hilfslinien" hidden="1"/>
          <p:cNvGrpSpPr/>
          <p:nvPr userDrawn="1"/>
        </p:nvGrpSpPr>
        <p:grpSpPr>
          <a:xfrm>
            <a:off x="3059028" y="355965"/>
            <a:ext cx="6214719" cy="6049991"/>
            <a:chOff x="2293972" y="266973"/>
            <a:chExt cx="4660432" cy="4537493"/>
          </a:xfrm>
        </p:grpSpPr>
        <p:sp>
          <p:nvSpPr>
            <p:cNvPr id="65" name="Hilfskreis01"/>
            <p:cNvSpPr/>
            <p:nvPr userDrawn="1"/>
          </p:nvSpPr>
          <p:spPr>
            <a:xfrm>
              <a:off x="2919723" y="799915"/>
              <a:ext cx="3528000" cy="3528000"/>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3" name="Hilfsstrahl02"/>
            <p:cNvCxnSpPr/>
            <p:nvPr userDrawn="1"/>
          </p:nvCxnSpPr>
          <p:spPr>
            <a:xfrm flipH="1">
              <a:off x="3371603" y="2553422"/>
              <a:ext cx="1330386" cy="1982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Hilfsstrahl01"/>
            <p:cNvCxnSpPr/>
            <p:nvPr userDrawn="1"/>
          </p:nvCxnSpPr>
          <p:spPr>
            <a:xfrm flipH="1">
              <a:off x="2293972" y="2550385"/>
              <a:ext cx="2414578" cy="5199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Hilfsstrahl01"/>
            <p:cNvCxnSpPr/>
            <p:nvPr userDrawn="1"/>
          </p:nvCxnSpPr>
          <p:spPr>
            <a:xfrm flipH="1">
              <a:off x="2360777" y="2553422"/>
              <a:ext cx="2347774" cy="1584473"/>
            </a:xfrm>
            <a:prstGeom prst="line">
              <a:avLst/>
            </a:prstGeom>
          </p:spPr>
          <p:style>
            <a:lnRef idx="1">
              <a:schemeClr val="accent1"/>
            </a:lnRef>
            <a:fillRef idx="0">
              <a:schemeClr val="accent1"/>
            </a:fillRef>
            <a:effectRef idx="0">
              <a:schemeClr val="accent1"/>
            </a:effectRef>
            <a:fontRef idx="minor">
              <a:schemeClr val="tx1"/>
            </a:fontRef>
          </p:style>
        </p:cxnSp>
        <p:sp>
          <p:nvSpPr>
            <p:cNvPr id="99" name="Hilfskreis02"/>
            <p:cNvSpPr/>
            <p:nvPr userDrawn="1"/>
          </p:nvSpPr>
          <p:spPr>
            <a:xfrm>
              <a:off x="3355502" y="1221750"/>
              <a:ext cx="2700000" cy="2700000"/>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Hilfskreis01"/>
            <p:cNvSpPr/>
            <p:nvPr userDrawn="1"/>
          </p:nvSpPr>
          <p:spPr>
            <a:xfrm>
              <a:off x="2418404" y="266973"/>
              <a:ext cx="4536000" cy="4537493"/>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2" name="Rechteck 111"/>
          <p:cNvSpPr/>
          <p:nvPr userDrawn="1"/>
        </p:nvSpPr>
        <p:spPr>
          <a:xfrm rot="10800000">
            <a:off x="0" y="-28487"/>
            <a:ext cx="12191788" cy="6858000"/>
          </a:xfrm>
          <a:prstGeom prst="rect">
            <a:avLst/>
          </a:prstGeom>
          <a:gradFill flip="none" rotWithShape="1">
            <a:gsLst>
              <a:gs pos="20000">
                <a:srgbClr val="323232">
                  <a:alpha val="26000"/>
                </a:srgbClr>
              </a:gs>
              <a:gs pos="5000">
                <a:srgbClr val="323232">
                  <a:alpha val="25000"/>
                </a:srgbClr>
              </a:gs>
              <a:gs pos="0">
                <a:srgbClr val="323232">
                  <a:alpha val="0"/>
                </a:srgbClr>
              </a:gs>
              <a:gs pos="57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6349" y="-81631"/>
            <a:ext cx="12193589" cy="6939633"/>
          </a:xfrm>
          <a:prstGeom prst="rect">
            <a:avLst/>
          </a:prstGeom>
          <a:gradFill flip="none" rotWithShape="1">
            <a:gsLst>
              <a:gs pos="32000">
                <a:srgbClr val="323232">
                  <a:alpha val="26000"/>
                </a:srgbClr>
              </a:gs>
              <a:gs pos="20000">
                <a:srgbClr val="323232">
                  <a:alpha val="25000"/>
                </a:srgbClr>
              </a:gs>
              <a:gs pos="0">
                <a:srgbClr val="323232">
                  <a:alpha val="0"/>
                </a:srgbClr>
              </a:gs>
              <a:gs pos="48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0" y="1"/>
            <a:ext cx="12193588" cy="2186152"/>
          </a:xfrm>
          <a:prstGeom prst="rect">
            <a:avLst/>
          </a:prstGeom>
          <a:gradFill>
            <a:gsLst>
              <a:gs pos="0">
                <a:schemeClr val="tx1">
                  <a:alpha val="0"/>
                </a:schemeClr>
              </a:gs>
              <a:gs pos="68000">
                <a:srgbClr val="000000">
                  <a:alpha val="21000"/>
                </a:srgbClr>
              </a:gs>
              <a:gs pos="41000">
                <a:srgbClr val="000000">
                  <a:alpha val="47000"/>
                </a:srgb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tangle 4"/>
          <p:cNvSpPr>
            <a:spLocks noGrp="1" noChangeArrowheads="1"/>
          </p:cNvSpPr>
          <p:nvPr>
            <p:ph type="subTitle" idx="1"/>
          </p:nvPr>
        </p:nvSpPr>
        <p:spPr>
          <a:xfrm>
            <a:off x="377673" y="1376363"/>
            <a:ext cx="5719916" cy="943200"/>
          </a:xfrm>
        </p:spPr>
        <p:txBody>
          <a:bodyPr lIns="0" tIns="0" rIns="0" bIns="0"/>
          <a:lstStyle>
            <a:lvl1pPr marL="0" indent="0">
              <a:spcBef>
                <a:spcPct val="0"/>
              </a:spcBef>
              <a:buFont typeface="Wingdings" pitchFamily="2" charset="2"/>
              <a:buNone/>
              <a:defRPr sz="1600" b="0" i="0">
                <a:solidFill>
                  <a:schemeClr val="accent1"/>
                </a:solidFill>
                <a:latin typeface="+mj-lt"/>
                <a:ea typeface="Verdana" charset="0"/>
                <a:cs typeface="Verdana" charset="0"/>
              </a:defRPr>
            </a:lvl1pPr>
          </a:lstStyle>
          <a:p>
            <a:r>
              <a:rPr lang="de-DE"/>
              <a:t>Formatvorlage des Untertitelmasters durch Klicken bearbeiten</a:t>
            </a:r>
            <a:endParaRPr lang="de-DE" dirty="0"/>
          </a:p>
        </p:txBody>
      </p:sp>
      <p:sp>
        <p:nvSpPr>
          <p:cNvPr id="49" name="Titel 11"/>
          <p:cNvSpPr>
            <a:spLocks noGrp="1"/>
          </p:cNvSpPr>
          <p:nvPr>
            <p:ph type="title" hasCustomPrompt="1"/>
          </p:nvPr>
        </p:nvSpPr>
        <p:spPr>
          <a:xfrm>
            <a:off x="377672" y="450096"/>
            <a:ext cx="9223200" cy="838200"/>
          </a:xfrm>
          <a:prstGeom prst="rect">
            <a:avLst/>
          </a:prstGeom>
        </p:spPr>
        <p:txBody>
          <a:bodyPr/>
          <a:lstStyle>
            <a:lvl1pPr>
              <a:defRPr sz="2400">
                <a:solidFill>
                  <a:schemeClr val="accent1"/>
                </a:solidFill>
              </a:defRPr>
            </a:lvl1pPr>
          </a:lstStyle>
          <a:p>
            <a:r>
              <a:rPr lang="de-DE" dirty="0"/>
              <a:t>TITELMASTERFORMAT DURCH KLICKEN BEARBEITEN</a:t>
            </a:r>
          </a:p>
        </p:txBody>
      </p:sp>
      <p:grpSp>
        <p:nvGrpSpPr>
          <p:cNvPr id="50"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51" name="Rechteck 50"/>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2" name="Picture 9" descr="tud_logo"/>
            <p:cNvPicPr>
              <a:picLocks noChangeAspect="1" noChangeArrowheads="1"/>
            </p:cNvPicPr>
            <p:nvPr/>
          </p:nvPicPr>
          <p:blipFill rotWithShape="1">
            <a:blip r:embed="rId3"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pic>
        <p:nvPicPr>
          <p:cNvPr id="53" name="Grafik 5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8450" y="5640323"/>
            <a:ext cx="11473200" cy="692936"/>
          </a:xfrm>
          <a:prstGeom prst="rect">
            <a:avLst/>
          </a:prstGeom>
        </p:spPr>
      </p:pic>
      <p:sp>
        <p:nvSpPr>
          <p:cNvPr id="54" name="Titel 2"/>
          <p:cNvSpPr txBox="1">
            <a:spLocks/>
          </p:cNvSpPr>
          <p:nvPr userDrawn="1"/>
        </p:nvSpPr>
        <p:spPr bwMode="auto">
          <a:xfrm>
            <a:off x="2536259" y="5498945"/>
            <a:ext cx="1251222" cy="63403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rtl="0" eaLnBrk="1" fontAlgn="base" hangingPunct="1">
              <a:spcBef>
                <a:spcPct val="0"/>
              </a:spcBef>
              <a:spcAft>
                <a:spcPct val="0"/>
              </a:spcAft>
              <a:defRPr sz="2800" b="1" i="0">
                <a:solidFill>
                  <a:srgbClr val="FDCA00"/>
                </a:solidFill>
                <a:latin typeface="+mj-lt"/>
                <a:ea typeface="Verdana" charset="0"/>
                <a:cs typeface="Verdana" charset="0"/>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de-DE" sz="4533" b="0" i="1" kern="0" dirty="0" err="1">
                <a:solidFill>
                  <a:schemeClr val="accent1"/>
                </a:solidFill>
                <a:latin typeface="+mj-lt"/>
              </a:rPr>
              <a:t>pmd</a:t>
            </a:r>
            <a:endParaRPr lang="de-DE" sz="4533" b="0" i="1" kern="0" dirty="0">
              <a:solidFill>
                <a:schemeClr val="accent1"/>
              </a:solidFill>
              <a:latin typeface="+mj-lt"/>
            </a:endParaRPr>
          </a:p>
        </p:txBody>
      </p:sp>
    </p:spTree>
    <p:extLst>
      <p:ext uri="{BB962C8B-B14F-4D97-AF65-F5344CB8AC3E}">
        <p14:creationId xmlns:p14="http://schemas.microsoft.com/office/powerpoint/2010/main" val="2384256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bbildung mit Kernaussage">
    <p:spTree>
      <p:nvGrpSpPr>
        <p:cNvPr id="1" name=""/>
        <p:cNvGrpSpPr/>
        <p:nvPr/>
      </p:nvGrpSpPr>
      <p:grpSpPr>
        <a:xfrm>
          <a:off x="0" y="0"/>
          <a:ext cx="0" cy="0"/>
          <a:chOff x="0" y="0"/>
          <a:chExt cx="0" cy="0"/>
        </a:xfrm>
      </p:grpSpPr>
      <p:sp>
        <p:nvSpPr>
          <p:cNvPr id="9" name="Titel 1"/>
          <p:cNvSpPr>
            <a:spLocks noGrp="1"/>
          </p:cNvSpPr>
          <p:nvPr>
            <p:ph type="title" hasCustomPrompt="1"/>
          </p:nvPr>
        </p:nvSpPr>
        <p:spPr>
          <a:xfrm>
            <a:off x="377672" y="450096"/>
            <a:ext cx="9223200" cy="838200"/>
          </a:xfrm>
          <a:prstGeom prst="rect">
            <a:avLst/>
          </a:prstGeom>
        </p:spPr>
        <p:txBody>
          <a:bodyPr/>
          <a:lstStyle>
            <a:lvl1pPr>
              <a:defRPr>
                <a:solidFill>
                  <a:schemeClr val="tx1"/>
                </a:solidFill>
              </a:defRPr>
            </a:lvl1pPr>
          </a:lstStyle>
          <a:p>
            <a:r>
              <a:rPr lang="de-DE" dirty="0"/>
              <a:t>Titelmasterformat durch Klicken bearbeiten</a:t>
            </a:r>
          </a:p>
        </p:txBody>
      </p:sp>
      <p:sp>
        <p:nvSpPr>
          <p:cNvPr id="3" name="Bildplatzhalter 2"/>
          <p:cNvSpPr>
            <a:spLocks noGrp="1"/>
          </p:cNvSpPr>
          <p:nvPr>
            <p:ph type="pic" sz="quarter" idx="14"/>
          </p:nvPr>
        </p:nvSpPr>
        <p:spPr>
          <a:xfrm>
            <a:off x="2730794" y="1376363"/>
            <a:ext cx="6732000" cy="3780000"/>
          </a:xfrm>
        </p:spPr>
        <p:txBody>
          <a:bodyPr/>
          <a:lstStyle/>
          <a:p>
            <a:r>
              <a:rPr lang="de-DE"/>
              <a:t>Bild durch Klicken auf Symbol hinzufügen</a:t>
            </a:r>
            <a:endParaRPr lang="de-DE" dirty="0"/>
          </a:p>
        </p:txBody>
      </p:sp>
      <p:sp>
        <p:nvSpPr>
          <p:cNvPr id="4" name="Textplatzhalter 3"/>
          <p:cNvSpPr>
            <a:spLocks noGrp="1"/>
          </p:cNvSpPr>
          <p:nvPr>
            <p:ph type="body" sz="quarter" idx="15" hasCustomPrompt="1"/>
          </p:nvPr>
        </p:nvSpPr>
        <p:spPr>
          <a:xfrm>
            <a:off x="372794" y="5337900"/>
            <a:ext cx="11448000" cy="720000"/>
          </a:xfrm>
        </p:spPr>
        <p:txBody>
          <a:bodyPr/>
          <a:lstStyle>
            <a:lvl1pPr algn="l">
              <a:defRPr/>
            </a:lvl1pPr>
          </a:lstStyle>
          <a:p>
            <a:pPr lvl="0"/>
            <a:r>
              <a:rPr lang="de-DE" dirty="0"/>
              <a:t>Kernaussage bearbeiten</a:t>
            </a:r>
          </a:p>
        </p:txBody>
      </p:sp>
      <p:sp>
        <p:nvSpPr>
          <p:cNvPr id="10"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1"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2"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C8E1C5D6-2F2E-4374-97A4-9197C2F8BDAF}" type="datetime1">
              <a:rPr lang="de-DE" smtClean="0"/>
              <a:t>24.09.2024</a:t>
            </a:fld>
            <a:endParaRPr lang="en-GB" dirty="0"/>
          </a:p>
        </p:txBody>
      </p:sp>
      <p:sp>
        <p:nvSpPr>
          <p:cNvPr id="16"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Tree>
    <p:extLst>
      <p:ext uri="{BB962C8B-B14F-4D97-AF65-F5344CB8AC3E}">
        <p14:creationId xmlns:p14="http://schemas.microsoft.com/office/powerpoint/2010/main" val="1761143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372794" y="1376362"/>
            <a:ext cx="5545318" cy="4680000"/>
          </a:xfrm>
        </p:spPr>
        <p:txBody>
          <a:bodyPr/>
          <a:lstStyle>
            <a:lvl1pPr marL="0" indent="0">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100">
                <a:solidFill>
                  <a:schemeClr val="tx1"/>
                </a:solidFill>
              </a:defRPr>
            </a:lvl5pPr>
            <a:lvl6pPr>
              <a:defRPr sz="1620"/>
            </a:lvl6pPr>
            <a:lvl7pPr>
              <a:defRPr sz="1620"/>
            </a:lvl7pPr>
            <a:lvl8pPr>
              <a:defRPr sz="1620"/>
            </a:lvl8pPr>
            <a:lvl9pPr>
              <a:defRPr sz="162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Inhaltsplatzhalter 2"/>
          <p:cNvSpPr>
            <a:spLocks noGrp="1"/>
          </p:cNvSpPr>
          <p:nvPr>
            <p:ph sz="half" idx="10" hasCustomPrompt="1"/>
          </p:nvPr>
        </p:nvSpPr>
        <p:spPr>
          <a:xfrm>
            <a:off x="6275475" y="1376362"/>
            <a:ext cx="5545318" cy="4680000"/>
          </a:xfrm>
        </p:spPr>
        <p:txBody>
          <a:bodyPr/>
          <a:lstStyle>
            <a:lvl1pPr marL="0" indent="0">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100">
                <a:solidFill>
                  <a:schemeClr val="tx1"/>
                </a:solidFill>
              </a:defRPr>
            </a:lvl5pPr>
            <a:lvl6pPr>
              <a:defRPr sz="1620"/>
            </a:lvl6pPr>
            <a:lvl7pPr>
              <a:defRPr sz="1620"/>
            </a:lvl7pPr>
            <a:lvl8pPr>
              <a:defRPr sz="1620"/>
            </a:lvl8pPr>
            <a:lvl9pPr>
              <a:defRPr sz="162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itel 1"/>
          <p:cNvSpPr>
            <a:spLocks noGrp="1"/>
          </p:cNvSpPr>
          <p:nvPr>
            <p:ph type="title" hasCustomPrompt="1"/>
          </p:nvPr>
        </p:nvSpPr>
        <p:spPr>
          <a:xfrm>
            <a:off x="377672" y="450096"/>
            <a:ext cx="9223200" cy="838200"/>
          </a:xfrm>
          <a:prstGeom prst="rect">
            <a:avLst/>
          </a:prstGeom>
        </p:spPr>
        <p:txBody>
          <a:bodyPr/>
          <a:lstStyle>
            <a:lvl1pPr>
              <a:defRPr>
                <a:solidFill>
                  <a:schemeClr val="tx1"/>
                </a:solidFill>
              </a:defRPr>
            </a:lvl1pPr>
          </a:lstStyle>
          <a:p>
            <a:r>
              <a:rPr lang="de-DE" dirty="0"/>
              <a:t>Titelmasterformat durch Klicken bearbeiten</a:t>
            </a:r>
          </a:p>
        </p:txBody>
      </p:sp>
      <p:sp>
        <p:nvSpPr>
          <p:cNvPr id="9"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0"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4"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F6BBCA04-82B0-4172-9BF6-3E626A233F8F}" type="datetime1">
              <a:rPr lang="de-DE" smtClean="0"/>
              <a:t>24.09.2024</a:t>
            </a:fld>
            <a:endParaRPr lang="en-GB" dirty="0"/>
          </a:p>
        </p:txBody>
      </p:sp>
      <p:sp>
        <p:nvSpPr>
          <p:cNvPr id="16"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14" name="Inhaltsplatzhalter 2"/>
          <p:cNvSpPr>
            <a:spLocks noGrp="1"/>
          </p:cNvSpPr>
          <p:nvPr>
            <p:ph sz="half" idx="15"/>
          </p:nvPr>
        </p:nvSpPr>
        <p:spPr>
          <a:xfrm>
            <a:off x="8225876" y="1376363"/>
            <a:ext cx="3600000" cy="4680000"/>
          </a:xfrm>
        </p:spPr>
        <p:txBody>
          <a:bodyPr/>
          <a:lstStyle>
            <a:lvl1pPr marL="0" indent="0">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100">
                <a:solidFill>
                  <a:schemeClr val="tx1"/>
                </a:solidFill>
              </a:defRPr>
            </a:lvl5pPr>
            <a:lvl6pPr>
              <a:defRPr sz="1620"/>
            </a:lvl6pPr>
            <a:lvl7pPr>
              <a:defRPr sz="1620"/>
            </a:lvl7pPr>
            <a:lvl8pPr>
              <a:defRPr sz="1620"/>
            </a:lvl8pPr>
            <a:lvl9pPr>
              <a:defRPr sz="162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 name="Titel 1"/>
          <p:cNvSpPr>
            <a:spLocks noGrp="1"/>
          </p:cNvSpPr>
          <p:nvPr>
            <p:ph type="title" hasCustomPrompt="1"/>
          </p:nvPr>
        </p:nvSpPr>
        <p:spPr>
          <a:xfrm>
            <a:off x="377672" y="450096"/>
            <a:ext cx="9223200" cy="838200"/>
          </a:xfrm>
          <a:prstGeom prst="rect">
            <a:avLst/>
          </a:prstGeom>
        </p:spPr>
        <p:txBody>
          <a:bodyPr/>
          <a:lstStyle>
            <a:lvl1pPr>
              <a:defRPr>
                <a:solidFill>
                  <a:schemeClr val="tx1"/>
                </a:solidFill>
              </a:defRPr>
            </a:lvl1pPr>
          </a:lstStyle>
          <a:p>
            <a:r>
              <a:rPr lang="de-DE" dirty="0"/>
              <a:t>Titelmasterformat durch Klicken bearbeiten</a:t>
            </a:r>
          </a:p>
        </p:txBody>
      </p:sp>
      <p:sp>
        <p:nvSpPr>
          <p:cNvPr id="3" name="Inhaltsplatzhalter 2"/>
          <p:cNvSpPr>
            <a:spLocks noGrp="1"/>
          </p:cNvSpPr>
          <p:nvPr>
            <p:ph sz="half" idx="1"/>
          </p:nvPr>
        </p:nvSpPr>
        <p:spPr>
          <a:xfrm>
            <a:off x="371475" y="1376363"/>
            <a:ext cx="3600000" cy="4680000"/>
          </a:xfrm>
        </p:spPr>
        <p:txBody>
          <a:bodyPr/>
          <a:lstStyle>
            <a:lvl1pPr marL="0" indent="0">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100">
                <a:solidFill>
                  <a:schemeClr val="tx1"/>
                </a:solidFill>
              </a:defRPr>
            </a:lvl5pPr>
            <a:lvl6pPr>
              <a:defRPr sz="1620"/>
            </a:lvl6pPr>
            <a:lvl7pPr>
              <a:defRPr sz="1620"/>
            </a:lvl7pPr>
            <a:lvl8pPr>
              <a:defRPr sz="1620"/>
            </a:lvl8pPr>
            <a:lvl9pPr>
              <a:defRPr sz="162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Inhaltsplatzhalter 2"/>
          <p:cNvSpPr>
            <a:spLocks noGrp="1"/>
          </p:cNvSpPr>
          <p:nvPr>
            <p:ph sz="half" idx="14"/>
          </p:nvPr>
        </p:nvSpPr>
        <p:spPr>
          <a:xfrm>
            <a:off x="4296793" y="1376363"/>
            <a:ext cx="3600000" cy="4680000"/>
          </a:xfrm>
        </p:spPr>
        <p:txBody>
          <a:bodyPr/>
          <a:lstStyle>
            <a:lvl1pPr marL="0" indent="0">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100">
                <a:solidFill>
                  <a:schemeClr val="tx1"/>
                </a:solidFill>
              </a:defRPr>
            </a:lvl5pPr>
            <a:lvl6pPr>
              <a:defRPr sz="1620"/>
            </a:lvl6pPr>
            <a:lvl7pPr>
              <a:defRPr sz="1620"/>
            </a:lvl7pPr>
            <a:lvl8pPr>
              <a:defRPr sz="1620"/>
            </a:lvl8pPr>
            <a:lvl9pPr>
              <a:defRPr sz="162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3"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7"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B60831ED-6C4A-4A53-A161-B3CD7B70B0F0}" type="datetime1">
              <a:rPr lang="de-DE" smtClean="0"/>
              <a:t>24.09.2024</a:t>
            </a:fld>
            <a:endParaRPr lang="en-GB" dirty="0"/>
          </a:p>
        </p:txBody>
      </p:sp>
      <p:sp>
        <p:nvSpPr>
          <p:cNvPr id="19"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Tree>
    <p:extLst>
      <p:ext uri="{BB962C8B-B14F-4D97-AF65-F5344CB8AC3E}">
        <p14:creationId xmlns:p14="http://schemas.microsoft.com/office/powerpoint/2010/main" val="564306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377672" y="450096"/>
            <a:ext cx="9223200" cy="838200"/>
          </a:xfrm>
          <a:prstGeom prst="rect">
            <a:avLst/>
          </a:prstGeom>
        </p:spPr>
        <p:txBody>
          <a:bodyPr/>
          <a:lstStyle>
            <a:lvl1pPr>
              <a:defRPr>
                <a:solidFill>
                  <a:schemeClr val="tx1"/>
                </a:solidFill>
              </a:defRPr>
            </a:lvl1pPr>
          </a:lstStyle>
          <a:p>
            <a:r>
              <a:rPr lang="de-DE"/>
              <a:t>Titelmasterformat durch Klicken bearbeiten</a:t>
            </a:r>
            <a:endParaRPr lang="de-DE" dirty="0"/>
          </a:p>
        </p:txBody>
      </p:sp>
      <p:sp>
        <p:nvSpPr>
          <p:cNvPr id="9"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0"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1"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F4E5644E-6791-43F8-912C-5D14C31ED030}" type="datetime1">
              <a:rPr lang="de-DE" smtClean="0"/>
              <a:t>24.09.2024</a:t>
            </a:fld>
            <a:endParaRPr lang="en-GB" dirty="0"/>
          </a:p>
        </p:txBody>
      </p:sp>
      <p:sp>
        <p:nvSpPr>
          <p:cNvPr id="14"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Tree>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11" name="Rechteck 10"/>
          <p:cNvSpPr/>
          <p:nvPr/>
        </p:nvSpPr>
        <p:spPr>
          <a:xfrm>
            <a:off x="0" y="-1"/>
            <a:ext cx="12193588"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8"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0"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50F6DCC0-0DC1-450F-B708-2A6BEC19B8A3}" type="datetime1">
              <a:rPr lang="de-DE" smtClean="0"/>
              <a:t>24.09.2024</a:t>
            </a:fld>
            <a:endParaRPr lang="en-GB"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eer_Pfeil">
    <p:spTree>
      <p:nvGrpSpPr>
        <p:cNvPr id="1" name=""/>
        <p:cNvGrpSpPr/>
        <p:nvPr/>
      </p:nvGrpSpPr>
      <p:grpSpPr>
        <a:xfrm>
          <a:off x="0" y="0"/>
          <a:ext cx="0" cy="0"/>
          <a:chOff x="0" y="0"/>
          <a:chExt cx="0" cy="0"/>
        </a:xfrm>
      </p:grpSpPr>
      <p:sp>
        <p:nvSpPr>
          <p:cNvPr id="2" name="Rechteck 1"/>
          <p:cNvSpPr/>
          <p:nvPr/>
        </p:nvSpPr>
        <p:spPr>
          <a:xfrm>
            <a:off x="0" y="0"/>
            <a:ext cx="12193588" cy="174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1"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2"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5B1B9822-9FFE-4D74-9CA3-1A62608792A8}" type="datetime1">
              <a:rPr lang="de-DE" smtClean="0"/>
              <a:t>24.09.2024</a:t>
            </a:fld>
            <a:endParaRPr lang="en-GB" dirty="0"/>
          </a:p>
        </p:txBody>
      </p:sp>
      <p:sp>
        <p:nvSpPr>
          <p:cNvPr id="14"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Tree>
    <p:extLst>
      <p:ext uri="{BB962C8B-B14F-4D97-AF65-F5344CB8AC3E}">
        <p14:creationId xmlns:p14="http://schemas.microsoft.com/office/powerpoint/2010/main" val="1773567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3" name="Inhaltsplatzhalter 2"/>
          <p:cNvSpPr>
            <a:spLocks noGrp="1"/>
          </p:cNvSpPr>
          <p:nvPr>
            <p:ph idx="1"/>
          </p:nvPr>
        </p:nvSpPr>
        <p:spPr>
          <a:xfrm>
            <a:off x="4263662" y="1376363"/>
            <a:ext cx="7560000" cy="4680000"/>
          </a:xfrm>
        </p:spPr>
        <p:txBody>
          <a:bodyPr/>
          <a:lstStyle>
            <a:lvl1pPr>
              <a:defRPr sz="1600">
                <a:solidFill>
                  <a:schemeClr val="tx1"/>
                </a:solidFill>
              </a:defRPr>
            </a:lvl1pPr>
            <a:lvl2pPr>
              <a:defRPr sz="1600">
                <a:solidFill>
                  <a:schemeClr val="tx1"/>
                </a:solidFill>
              </a:defRPr>
            </a:lvl2pPr>
            <a:lvl3pPr>
              <a:defRPr sz="1400">
                <a:solidFill>
                  <a:schemeClr val="tx1"/>
                </a:solidFill>
              </a:defRPr>
            </a:lvl3pPr>
            <a:lvl4pPr>
              <a:defRPr sz="1200">
                <a:solidFill>
                  <a:schemeClr val="tx1"/>
                </a:solidFill>
              </a:defRPr>
            </a:lvl4pPr>
            <a:lvl5pPr>
              <a:defRPr sz="1100">
                <a:solidFill>
                  <a:schemeClr val="tx1"/>
                </a:solidFill>
              </a:defRPr>
            </a:lvl5pPr>
            <a:lvl6pPr>
              <a:defRPr sz="1800"/>
            </a:lvl6pPr>
            <a:lvl7pPr>
              <a:defRPr sz="1800"/>
            </a:lvl7pPr>
            <a:lvl8pPr>
              <a:defRPr sz="1800"/>
            </a:lvl8pPr>
            <a:lvl9pPr>
              <a:defRPr sz="18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Textplatzhalter 3"/>
          <p:cNvSpPr>
            <a:spLocks noGrp="1"/>
          </p:cNvSpPr>
          <p:nvPr>
            <p:ph type="body" sz="half" idx="2"/>
          </p:nvPr>
        </p:nvSpPr>
        <p:spPr>
          <a:xfrm>
            <a:off x="371475" y="1376363"/>
            <a:ext cx="3600000" cy="4680000"/>
          </a:xfrm>
        </p:spPr>
        <p:txBody>
          <a:bodyPr/>
          <a:lstStyle>
            <a:lvl1pPr marL="0" indent="0">
              <a:buNone/>
              <a:defRPr sz="1600">
                <a:solidFill>
                  <a:schemeClr val="tx1"/>
                </a:solidFill>
              </a:defRPr>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de-DE"/>
              <a:t>Formatvorlagen des Textmasters bearbeiten</a:t>
            </a:r>
          </a:p>
        </p:txBody>
      </p:sp>
      <p:sp>
        <p:nvSpPr>
          <p:cNvPr id="5" name="Titel 1"/>
          <p:cNvSpPr>
            <a:spLocks noGrp="1"/>
          </p:cNvSpPr>
          <p:nvPr>
            <p:ph type="title" hasCustomPrompt="1"/>
          </p:nvPr>
        </p:nvSpPr>
        <p:spPr>
          <a:xfrm>
            <a:off x="377672" y="450096"/>
            <a:ext cx="9223200" cy="838200"/>
          </a:xfrm>
          <a:prstGeom prst="rect">
            <a:avLst/>
          </a:prstGeom>
        </p:spPr>
        <p:txBody>
          <a:bodyPr/>
          <a:lstStyle>
            <a:lvl1pPr>
              <a:defRPr>
                <a:solidFill>
                  <a:schemeClr val="tx1"/>
                </a:solidFill>
              </a:defRPr>
            </a:lvl1pPr>
          </a:lstStyle>
          <a:p>
            <a:r>
              <a:rPr lang="de-DE" dirty="0"/>
              <a:t>Titelmasterformat durch Klicken bearbeiten</a:t>
            </a:r>
          </a:p>
        </p:txBody>
      </p:sp>
      <p:sp>
        <p:nvSpPr>
          <p:cNvPr id="11"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2"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3" name="Datumsplatzhalter 4"/>
          <p:cNvSpPr>
            <a:spLocks noGrp="1"/>
          </p:cNvSpPr>
          <p:nvPr>
            <p:ph type="dt" sz="half" idx="14"/>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926793E3-79BB-46CF-A81C-F72E5AE17E4E}" type="datetime1">
              <a:rPr lang="de-DE" smtClean="0"/>
              <a:t>24.09.2024</a:t>
            </a:fld>
            <a:endParaRPr lang="en-GB" dirty="0"/>
          </a:p>
        </p:txBody>
      </p:sp>
      <p:sp>
        <p:nvSpPr>
          <p:cNvPr id="16"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AB-SB_02">
    <p:spTree>
      <p:nvGrpSpPr>
        <p:cNvPr id="1" name=""/>
        <p:cNvGrpSpPr/>
        <p:nvPr/>
      </p:nvGrpSpPr>
      <p:grpSpPr>
        <a:xfrm>
          <a:off x="0" y="0"/>
          <a:ext cx="0" cy="0"/>
          <a:chOff x="0" y="0"/>
          <a:chExt cx="0" cy="0"/>
        </a:xfrm>
      </p:grpSpPr>
      <p:pic>
        <p:nvPicPr>
          <p:cNvPr id="2" name="Grafik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255" y="-1671"/>
            <a:ext cx="12206842" cy="6866348"/>
          </a:xfrm>
          <a:prstGeom prst="rect">
            <a:avLst/>
          </a:prstGeom>
        </p:spPr>
      </p:pic>
      <p:sp>
        <p:nvSpPr>
          <p:cNvPr id="127" name="Rechteck 126"/>
          <p:cNvSpPr/>
          <p:nvPr userDrawn="1"/>
        </p:nvSpPr>
        <p:spPr>
          <a:xfrm rot="10800000">
            <a:off x="14182" y="-29295"/>
            <a:ext cx="12193588" cy="6858000"/>
          </a:xfrm>
          <a:prstGeom prst="rect">
            <a:avLst/>
          </a:prstGeom>
          <a:gradFill flip="none" rotWithShape="1">
            <a:gsLst>
              <a:gs pos="20000">
                <a:srgbClr val="323232">
                  <a:alpha val="26000"/>
                </a:srgbClr>
              </a:gs>
              <a:gs pos="5000">
                <a:srgbClr val="323232">
                  <a:alpha val="25000"/>
                </a:srgbClr>
              </a:gs>
              <a:gs pos="0">
                <a:srgbClr val="323232">
                  <a:alpha val="0"/>
                </a:srgbClr>
              </a:gs>
              <a:gs pos="57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5412" y="1"/>
            <a:ext cx="12193588" cy="6858000"/>
          </a:xfrm>
          <a:prstGeom prst="rect">
            <a:avLst/>
          </a:prstGeom>
          <a:gradFill flip="none" rotWithShape="1">
            <a:gsLst>
              <a:gs pos="38000">
                <a:srgbClr val="323232">
                  <a:alpha val="26000"/>
                </a:srgbClr>
              </a:gs>
              <a:gs pos="12000">
                <a:srgbClr val="323232">
                  <a:alpha val="25000"/>
                </a:srgbClr>
              </a:gs>
              <a:gs pos="0">
                <a:srgbClr val="323232">
                  <a:alpha val="0"/>
                </a:srgbClr>
              </a:gs>
              <a:gs pos="54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3" name="Gruppieren 42" hidden="1"/>
          <p:cNvGrpSpPr/>
          <p:nvPr userDrawn="1"/>
        </p:nvGrpSpPr>
        <p:grpSpPr>
          <a:xfrm>
            <a:off x="4391775" y="4814352"/>
            <a:ext cx="1104144" cy="1104000"/>
            <a:chOff x="5310258" y="728700"/>
            <a:chExt cx="828000" cy="828000"/>
          </a:xfrm>
        </p:grpSpPr>
        <p:sp>
          <p:nvSpPr>
            <p:cNvPr id="44" name="Bogen 43"/>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5" name="Gerader Verbinder 44"/>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Gerader Verbinder 45"/>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47" name="Gruppieren 46" hidden="1"/>
          <p:cNvGrpSpPr/>
          <p:nvPr userDrawn="1"/>
        </p:nvGrpSpPr>
        <p:grpSpPr>
          <a:xfrm>
            <a:off x="3391912" y="3339400"/>
            <a:ext cx="1104144" cy="1104000"/>
            <a:chOff x="5310258" y="728700"/>
            <a:chExt cx="828000" cy="828000"/>
          </a:xfrm>
        </p:grpSpPr>
        <p:sp>
          <p:nvSpPr>
            <p:cNvPr id="48" name="Bogen 47"/>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9" name="Gerader Verbinder 48"/>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0" name="Gerader Verbinder 49"/>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25" name="Hilfslinien" hidden="1"/>
          <p:cNvGrpSpPr/>
          <p:nvPr userDrawn="1"/>
        </p:nvGrpSpPr>
        <p:grpSpPr>
          <a:xfrm>
            <a:off x="3059028" y="355965"/>
            <a:ext cx="6214719" cy="6049991"/>
            <a:chOff x="2293972" y="266973"/>
            <a:chExt cx="4660432" cy="4537493"/>
          </a:xfrm>
        </p:grpSpPr>
        <p:sp>
          <p:nvSpPr>
            <p:cNvPr id="65" name="Hilfskreis01"/>
            <p:cNvSpPr/>
            <p:nvPr userDrawn="1"/>
          </p:nvSpPr>
          <p:spPr>
            <a:xfrm>
              <a:off x="2919723" y="799915"/>
              <a:ext cx="3528000" cy="3528000"/>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3" name="Hilfsstrahl02"/>
            <p:cNvCxnSpPr/>
            <p:nvPr userDrawn="1"/>
          </p:nvCxnSpPr>
          <p:spPr>
            <a:xfrm flipH="1">
              <a:off x="3371603" y="2553422"/>
              <a:ext cx="1330386" cy="1982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Hilfsstrahl01"/>
            <p:cNvCxnSpPr/>
            <p:nvPr userDrawn="1"/>
          </p:nvCxnSpPr>
          <p:spPr>
            <a:xfrm flipH="1">
              <a:off x="2293972" y="2550385"/>
              <a:ext cx="2414578" cy="5199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Hilfsstrahl01"/>
            <p:cNvCxnSpPr/>
            <p:nvPr userDrawn="1"/>
          </p:nvCxnSpPr>
          <p:spPr>
            <a:xfrm flipH="1">
              <a:off x="2360777" y="2553422"/>
              <a:ext cx="2347774" cy="1584473"/>
            </a:xfrm>
            <a:prstGeom prst="line">
              <a:avLst/>
            </a:prstGeom>
          </p:spPr>
          <p:style>
            <a:lnRef idx="1">
              <a:schemeClr val="accent1"/>
            </a:lnRef>
            <a:fillRef idx="0">
              <a:schemeClr val="accent1"/>
            </a:fillRef>
            <a:effectRef idx="0">
              <a:schemeClr val="accent1"/>
            </a:effectRef>
            <a:fontRef idx="minor">
              <a:schemeClr val="tx1"/>
            </a:fontRef>
          </p:style>
        </p:cxnSp>
        <p:sp>
          <p:nvSpPr>
            <p:cNvPr id="99" name="Hilfskreis02"/>
            <p:cNvSpPr/>
            <p:nvPr userDrawn="1"/>
          </p:nvSpPr>
          <p:spPr>
            <a:xfrm>
              <a:off x="3355502" y="1221750"/>
              <a:ext cx="2700000" cy="2700000"/>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Hilfskreis01"/>
            <p:cNvSpPr/>
            <p:nvPr userDrawn="1"/>
          </p:nvSpPr>
          <p:spPr>
            <a:xfrm>
              <a:off x="2418404" y="266973"/>
              <a:ext cx="4536000" cy="4537493"/>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Hintergrundzeichnung" hidden="1"/>
          <p:cNvGrpSpPr/>
          <p:nvPr userDrawn="1"/>
        </p:nvGrpSpPr>
        <p:grpSpPr>
          <a:xfrm>
            <a:off x="1" y="-3173"/>
            <a:ext cx="12184489" cy="6861175"/>
            <a:chOff x="0" y="-2380"/>
            <a:chExt cx="9137177" cy="5145881"/>
          </a:xfrm>
        </p:grpSpPr>
        <p:grpSp>
          <p:nvGrpSpPr>
            <p:cNvPr id="3" name="Gruppieren 2"/>
            <p:cNvGrpSpPr/>
            <p:nvPr userDrawn="1"/>
          </p:nvGrpSpPr>
          <p:grpSpPr>
            <a:xfrm>
              <a:off x="0" y="-2380"/>
              <a:ext cx="9137177" cy="5145881"/>
              <a:chOff x="-374650" y="-2380"/>
              <a:chExt cx="9511547" cy="5145881"/>
            </a:xfrm>
          </p:grpSpPr>
          <p:pic>
            <p:nvPicPr>
              <p:cNvPr id="18"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9814" t="-159" r="228" b="-262"/>
              <a:stretch/>
            </p:blipFill>
            <p:spPr bwMode="auto">
              <a:xfrm>
                <a:off x="882475" y="2"/>
                <a:ext cx="7177374" cy="5143499"/>
              </a:xfrm>
              <a:prstGeom prst="rect">
                <a:avLst/>
              </a:prstGeom>
              <a:ln>
                <a:noFill/>
              </a:ln>
              <a:extLst>
                <a:ext uri="{53640926-AAD7-44D8-BBD7-CCE9431645EC}">
                  <a14:shadowObscured xmlns:a14="http://schemas.microsoft.com/office/drawing/2010/main"/>
                </a:ext>
              </a:extLst>
            </p:spPr>
          </p:pic>
          <p:pic>
            <p:nvPicPr>
              <p:cNvPr id="19"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4989" t="-159" r="77674" b="-262"/>
              <a:stretch/>
            </p:blipFill>
            <p:spPr bwMode="auto">
              <a:xfrm flipH="1">
                <a:off x="-374650" y="1"/>
                <a:ext cx="1454150" cy="5143499"/>
              </a:xfrm>
              <a:prstGeom prst="rect">
                <a:avLst/>
              </a:prstGeom>
              <a:ln>
                <a:noFill/>
              </a:ln>
              <a:extLst>
                <a:ext uri="{53640926-AAD7-44D8-BBD7-CCE9431645EC}">
                  <a14:shadowObscured xmlns:a14="http://schemas.microsoft.com/office/drawing/2010/main"/>
                </a:ext>
              </a:extLst>
            </p:spPr>
          </p:pic>
          <p:pic>
            <p:nvPicPr>
              <p:cNvPr id="20"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88266" t="-159" r="75" b="-262"/>
              <a:stretch/>
            </p:blipFill>
            <p:spPr bwMode="auto">
              <a:xfrm flipH="1">
                <a:off x="8057397" y="-2380"/>
                <a:ext cx="1079500" cy="5143499"/>
              </a:xfrm>
              <a:prstGeom prst="rect">
                <a:avLst/>
              </a:prstGeom>
              <a:ln>
                <a:noFill/>
              </a:ln>
              <a:extLst>
                <a:ext uri="{53640926-AAD7-44D8-BBD7-CCE9431645EC}">
                  <a14:shadowObscured xmlns:a14="http://schemas.microsoft.com/office/drawing/2010/main"/>
                </a:ext>
              </a:extLst>
            </p:spPr>
          </p:pic>
        </p:grpSp>
        <p:cxnSp>
          <p:nvCxnSpPr>
            <p:cNvPr id="7" name="Gerader Verbinder 6"/>
            <p:cNvCxnSpPr/>
            <p:nvPr userDrawn="1"/>
          </p:nvCxnSpPr>
          <p:spPr>
            <a:xfrm flipH="1">
              <a:off x="4695428" y="128187"/>
              <a:ext cx="13122" cy="4877367"/>
            </a:xfrm>
            <a:prstGeom prst="line">
              <a:avLst/>
            </a:prstGeom>
            <a:ln w="25400">
              <a:prstDash val="dashDot"/>
            </a:ln>
          </p:spPr>
          <p:style>
            <a:lnRef idx="1">
              <a:schemeClr val="accent1"/>
            </a:lnRef>
            <a:fillRef idx="0">
              <a:schemeClr val="accent1"/>
            </a:fillRef>
            <a:effectRef idx="0">
              <a:schemeClr val="accent1"/>
            </a:effectRef>
            <a:fontRef idx="minor">
              <a:schemeClr val="tx1"/>
            </a:fontRef>
          </p:style>
        </p:cxnSp>
        <p:cxnSp>
          <p:nvCxnSpPr>
            <p:cNvPr id="21" name="Gerader Verbinder 20"/>
            <p:cNvCxnSpPr/>
            <p:nvPr userDrawn="1"/>
          </p:nvCxnSpPr>
          <p:spPr>
            <a:xfrm>
              <a:off x="2239948" y="2553422"/>
              <a:ext cx="4888195" cy="0"/>
            </a:xfrm>
            <a:prstGeom prst="line">
              <a:avLst/>
            </a:prstGeom>
            <a:ln w="25400">
              <a:prstDash val="dashDot"/>
            </a:ln>
          </p:spPr>
          <p:style>
            <a:lnRef idx="1">
              <a:schemeClr val="accent1"/>
            </a:lnRef>
            <a:fillRef idx="0">
              <a:schemeClr val="accent1"/>
            </a:fillRef>
            <a:effectRef idx="0">
              <a:schemeClr val="accent1"/>
            </a:effectRef>
            <a:fontRef idx="minor">
              <a:schemeClr val="tx1"/>
            </a:fontRef>
          </p:style>
        </p:cxnSp>
        <p:grpSp>
          <p:nvGrpSpPr>
            <p:cNvPr id="29" name="Gruppieren 28"/>
            <p:cNvGrpSpPr/>
            <p:nvPr userDrawn="1"/>
          </p:nvGrpSpPr>
          <p:grpSpPr>
            <a:xfrm>
              <a:off x="5241556" y="674668"/>
              <a:ext cx="828000" cy="828000"/>
              <a:chOff x="5310258" y="728700"/>
              <a:chExt cx="828000" cy="828000"/>
            </a:xfrm>
          </p:grpSpPr>
          <p:sp>
            <p:nvSpPr>
              <p:cNvPr id="22" name="Bogen 2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Gerader Verbinder 23"/>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Gerader Verbinder 26"/>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1" name="Gruppieren 30"/>
            <p:cNvGrpSpPr/>
            <p:nvPr userDrawn="1"/>
          </p:nvGrpSpPr>
          <p:grpSpPr>
            <a:xfrm>
              <a:off x="5987418" y="1786140"/>
              <a:ext cx="828000" cy="828000"/>
              <a:chOff x="5310258" y="728700"/>
              <a:chExt cx="828000" cy="828000"/>
            </a:xfrm>
          </p:grpSpPr>
          <p:sp>
            <p:nvSpPr>
              <p:cNvPr id="32" name="Bogen 3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3" name="Gerader Verbinder 32"/>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4" name="Gerader Verbinder 33"/>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5" name="Gruppieren 34"/>
            <p:cNvGrpSpPr/>
            <p:nvPr userDrawn="1"/>
          </p:nvGrpSpPr>
          <p:grpSpPr>
            <a:xfrm>
              <a:off x="5718746" y="3136138"/>
              <a:ext cx="828000" cy="828000"/>
              <a:chOff x="5310258" y="728700"/>
              <a:chExt cx="828000" cy="828000"/>
            </a:xfrm>
          </p:grpSpPr>
          <p:sp>
            <p:nvSpPr>
              <p:cNvPr id="36" name="Bogen 35"/>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7" name="Gerader Verbinder 36"/>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9" name="Gruppieren 38"/>
            <p:cNvGrpSpPr/>
            <p:nvPr userDrawn="1"/>
          </p:nvGrpSpPr>
          <p:grpSpPr>
            <a:xfrm>
              <a:off x="4623512" y="3876440"/>
              <a:ext cx="828000" cy="828000"/>
              <a:chOff x="5310258" y="728700"/>
              <a:chExt cx="828000" cy="828000"/>
            </a:xfrm>
          </p:grpSpPr>
          <p:sp>
            <p:nvSpPr>
              <p:cNvPr id="40" name="Bogen 39"/>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Gerader Verbinder 40"/>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1" name="Gruppieren 50"/>
            <p:cNvGrpSpPr/>
            <p:nvPr userDrawn="1"/>
          </p:nvGrpSpPr>
          <p:grpSpPr>
            <a:xfrm>
              <a:off x="2770270" y="1198876"/>
              <a:ext cx="828000" cy="828000"/>
              <a:chOff x="5310258" y="728700"/>
              <a:chExt cx="828000" cy="828000"/>
            </a:xfrm>
          </p:grpSpPr>
          <p:sp>
            <p:nvSpPr>
              <p:cNvPr id="52" name="Bogen 5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3" name="Gerader Verbinder 52"/>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Gerader Verbinder 53"/>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5" name="Gruppieren 54"/>
            <p:cNvGrpSpPr/>
            <p:nvPr userDrawn="1"/>
          </p:nvGrpSpPr>
          <p:grpSpPr>
            <a:xfrm>
              <a:off x="3912922" y="405599"/>
              <a:ext cx="828000" cy="828000"/>
              <a:chOff x="5310258" y="728700"/>
              <a:chExt cx="828000" cy="828000"/>
            </a:xfrm>
          </p:grpSpPr>
          <p:sp>
            <p:nvSpPr>
              <p:cNvPr id="56" name="Bogen 55"/>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7" name="Gerader Verbinder 56"/>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Gerader Verbinder 57"/>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22" name="Parallelschaltung"/>
            <p:cNvGrpSpPr/>
            <p:nvPr userDrawn="1"/>
          </p:nvGrpSpPr>
          <p:grpSpPr>
            <a:xfrm>
              <a:off x="2427428" y="301886"/>
              <a:ext cx="4536000" cy="4536000"/>
              <a:chOff x="2427428" y="301886"/>
              <a:chExt cx="4536000" cy="4536000"/>
            </a:xfrm>
          </p:grpSpPr>
          <p:grpSp>
            <p:nvGrpSpPr>
              <p:cNvPr id="80" name="Gruppieren 79"/>
              <p:cNvGrpSpPr/>
              <p:nvPr userDrawn="1"/>
            </p:nvGrpSpPr>
            <p:grpSpPr>
              <a:xfrm rot="2029171">
                <a:off x="3503198" y="3613529"/>
                <a:ext cx="364390" cy="911340"/>
                <a:chOff x="3839634" y="3964502"/>
                <a:chExt cx="364390" cy="720575"/>
              </a:xfrm>
            </p:grpSpPr>
            <p:cxnSp>
              <p:nvCxnSpPr>
                <p:cNvPr id="71" name="Gerader Verbinder 70"/>
                <p:cNvCxnSpPr/>
                <p:nvPr userDrawn="1"/>
              </p:nvCxnSpPr>
              <p:spPr>
                <a:xfrm>
                  <a:off x="3839634" y="4036634"/>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Gerader Verbinder 72"/>
                <p:cNvCxnSpPr/>
                <p:nvPr userDrawn="1"/>
              </p:nvCxnSpPr>
              <p:spPr>
                <a:xfrm>
                  <a:off x="3839634" y="4113085"/>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4" name="Gerader Verbinder 73"/>
                <p:cNvCxnSpPr/>
                <p:nvPr userDrawn="1"/>
              </p:nvCxnSpPr>
              <p:spPr>
                <a:xfrm>
                  <a:off x="3844024" y="4494769"/>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5" name="Gerader Verbinder 74"/>
                <p:cNvCxnSpPr/>
                <p:nvPr userDrawn="1"/>
              </p:nvCxnSpPr>
              <p:spPr>
                <a:xfrm>
                  <a:off x="3844024" y="4571220"/>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6" name="Gerader Verbinder 75"/>
                <p:cNvCxnSpPr/>
                <p:nvPr userDrawn="1"/>
              </p:nvCxnSpPr>
              <p:spPr>
                <a:xfrm flipH="1">
                  <a:off x="4019634" y="4115787"/>
                  <a:ext cx="0" cy="37898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9" name="Gerader Verbinder 78"/>
                <p:cNvCxnSpPr/>
                <p:nvPr userDrawn="1"/>
              </p:nvCxnSpPr>
              <p:spPr>
                <a:xfrm rot="19570829" flipH="1">
                  <a:off x="3995841" y="3964502"/>
                  <a:ext cx="54613" cy="6567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1" name="Gerader Verbinder 80"/>
                <p:cNvCxnSpPr/>
                <p:nvPr userDrawn="1"/>
              </p:nvCxnSpPr>
              <p:spPr>
                <a:xfrm>
                  <a:off x="4019634" y="4571220"/>
                  <a:ext cx="0" cy="113857"/>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85" name="Gruppieren 84"/>
              <p:cNvGrpSpPr/>
              <p:nvPr userDrawn="1"/>
            </p:nvGrpSpPr>
            <p:grpSpPr>
              <a:xfrm rot="4656273">
                <a:off x="2747022" y="2475146"/>
                <a:ext cx="364390" cy="925898"/>
                <a:chOff x="3839634" y="3952991"/>
                <a:chExt cx="364390" cy="732086"/>
              </a:xfrm>
            </p:grpSpPr>
            <p:cxnSp>
              <p:nvCxnSpPr>
                <p:cNvPr id="86" name="Gerader Verbinder 85"/>
                <p:cNvCxnSpPr/>
                <p:nvPr userDrawn="1"/>
              </p:nvCxnSpPr>
              <p:spPr>
                <a:xfrm>
                  <a:off x="3839634" y="4036634"/>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Gerader Verbinder 86"/>
                <p:cNvCxnSpPr/>
                <p:nvPr userDrawn="1"/>
              </p:nvCxnSpPr>
              <p:spPr>
                <a:xfrm>
                  <a:off x="3839634" y="4113085"/>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8" name="Gerader Verbinder 87"/>
                <p:cNvCxnSpPr/>
                <p:nvPr userDrawn="1"/>
              </p:nvCxnSpPr>
              <p:spPr>
                <a:xfrm>
                  <a:off x="3844024" y="4494769"/>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9" name="Gerader Verbinder 88"/>
                <p:cNvCxnSpPr/>
                <p:nvPr userDrawn="1"/>
              </p:nvCxnSpPr>
              <p:spPr>
                <a:xfrm>
                  <a:off x="3844024" y="4571220"/>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0" name="Gerader Verbinder 89"/>
                <p:cNvCxnSpPr/>
                <p:nvPr userDrawn="1"/>
              </p:nvCxnSpPr>
              <p:spPr>
                <a:xfrm flipH="1">
                  <a:off x="4019634" y="4115787"/>
                  <a:ext cx="0" cy="37898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1" name="Gerader Verbinder 90"/>
                <p:cNvCxnSpPr/>
                <p:nvPr userDrawn="1"/>
              </p:nvCxnSpPr>
              <p:spPr>
                <a:xfrm rot="16943727" flipH="1">
                  <a:off x="3982135" y="3982699"/>
                  <a:ext cx="82636" cy="23219"/>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2" name="Gerader Verbinder 91"/>
                <p:cNvCxnSpPr/>
                <p:nvPr userDrawn="1"/>
              </p:nvCxnSpPr>
              <p:spPr>
                <a:xfrm>
                  <a:off x="4019634" y="4571220"/>
                  <a:ext cx="0" cy="113857"/>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98" name="Bogen 97"/>
              <p:cNvSpPr/>
              <p:nvPr userDrawn="1"/>
            </p:nvSpPr>
            <p:spPr>
              <a:xfrm>
                <a:off x="3345428" y="1218636"/>
                <a:ext cx="2700000" cy="2700000"/>
              </a:xfrm>
              <a:prstGeom prst="arc">
                <a:avLst>
                  <a:gd name="adj1" fmla="val 7400354"/>
                  <a:gd name="adj2" fmla="val 10141580"/>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 name="Bogen 101"/>
              <p:cNvSpPr/>
              <p:nvPr userDrawn="1"/>
            </p:nvSpPr>
            <p:spPr>
              <a:xfrm>
                <a:off x="2427428" y="301886"/>
                <a:ext cx="4536000" cy="4536000"/>
              </a:xfrm>
              <a:prstGeom prst="arc">
                <a:avLst>
                  <a:gd name="adj1" fmla="val 7416868"/>
                  <a:gd name="adj2" fmla="val 10110355"/>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4" name="Gerader Verbinder 113"/>
              <p:cNvCxnSpPr/>
              <p:nvPr userDrawn="1"/>
            </p:nvCxnSpPr>
            <p:spPr>
              <a:xfrm flipV="1">
                <a:off x="3574813" y="3124585"/>
                <a:ext cx="289645" cy="20133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15" name="Ellipse 114"/>
              <p:cNvSpPr/>
              <p:nvPr userDrawn="1"/>
            </p:nvSpPr>
            <p:spPr>
              <a:xfrm>
                <a:off x="3848407" y="3030258"/>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3" name="Gerader Verbinder 122"/>
              <p:cNvCxnSpPr/>
              <p:nvPr userDrawn="1"/>
            </p:nvCxnSpPr>
            <p:spPr>
              <a:xfrm flipV="1">
                <a:off x="2533313" y="3831637"/>
                <a:ext cx="289645" cy="20133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4" name="Ellipse 123"/>
              <p:cNvSpPr/>
              <p:nvPr userDrawn="1"/>
            </p:nvSpPr>
            <p:spPr>
              <a:xfrm>
                <a:off x="2446941" y="4004100"/>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Bogen 59"/>
            <p:cNvSpPr/>
            <p:nvPr userDrawn="1"/>
          </p:nvSpPr>
          <p:spPr>
            <a:xfrm>
              <a:off x="2175428" y="33422"/>
              <a:ext cx="5040000" cy="5040000"/>
            </a:xfrm>
            <a:prstGeom prst="arc">
              <a:avLst>
                <a:gd name="adj1" fmla="val 20937588"/>
                <a:gd name="adj2" fmla="val 2611961"/>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 name="Bogen 7"/>
          <p:cNvSpPr/>
          <p:nvPr userDrawn="1"/>
        </p:nvSpPr>
        <p:spPr>
          <a:xfrm rot="11943101">
            <a:off x="9148294" y="1245172"/>
            <a:ext cx="2309511" cy="4982629"/>
          </a:xfrm>
          <a:prstGeom prst="arc">
            <a:avLst>
              <a:gd name="adj1" fmla="val 9477414"/>
              <a:gd name="adj2" fmla="val 16661662"/>
            </a:avLst>
          </a:prstGeom>
          <a:ln w="19050">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10" name="Gerader Verbinder 9"/>
          <p:cNvCxnSpPr/>
          <p:nvPr userDrawn="1"/>
        </p:nvCxnSpPr>
        <p:spPr>
          <a:xfrm flipH="1" flipV="1">
            <a:off x="4573869" y="3271235"/>
            <a:ext cx="6015123" cy="3537888"/>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94" name="Gerader Verbinder 93"/>
          <p:cNvCxnSpPr/>
          <p:nvPr userDrawn="1"/>
        </p:nvCxnSpPr>
        <p:spPr>
          <a:xfrm flipH="1" flipV="1">
            <a:off x="5859811" y="271977"/>
            <a:ext cx="6386394" cy="1364516"/>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96" name="Bogen 95" hidden="1"/>
          <p:cNvSpPr/>
          <p:nvPr userDrawn="1"/>
        </p:nvSpPr>
        <p:spPr>
          <a:xfrm rot="12129672">
            <a:off x="6297233" y="787918"/>
            <a:ext cx="1685154" cy="3640581"/>
          </a:xfrm>
          <a:prstGeom prst="arc">
            <a:avLst>
              <a:gd name="adj1" fmla="val 16694938"/>
              <a:gd name="adj2" fmla="val 670220"/>
            </a:avLst>
          </a:prstGeom>
          <a:ln w="19050">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70" name="Freihandform 69" hidden="1"/>
          <p:cNvSpPr/>
          <p:nvPr userDrawn="1"/>
        </p:nvSpPr>
        <p:spPr>
          <a:xfrm>
            <a:off x="6894921" y="4756225"/>
            <a:ext cx="2129140" cy="1771017"/>
          </a:xfrm>
          <a:custGeom>
            <a:avLst/>
            <a:gdLst>
              <a:gd name="connsiteX0" fmla="*/ 0 w 1596647"/>
              <a:gd name="connsiteY0" fmla="*/ 0 h 1328263"/>
              <a:gd name="connsiteX1" fmla="*/ 146873 w 1596647"/>
              <a:gd name="connsiteY1" fmla="*/ 331648 h 1328263"/>
              <a:gd name="connsiteX2" fmla="*/ 307959 w 1596647"/>
              <a:gd name="connsiteY2" fmla="*/ 649082 h 1328263"/>
              <a:gd name="connsiteX3" fmla="*/ 464307 w 1596647"/>
              <a:gd name="connsiteY3" fmla="*/ 895449 h 1328263"/>
              <a:gd name="connsiteX4" fmla="*/ 606442 w 1596647"/>
              <a:gd name="connsiteY4" fmla="*/ 1089700 h 1328263"/>
              <a:gd name="connsiteX5" fmla="*/ 833857 w 1596647"/>
              <a:gd name="connsiteY5" fmla="*/ 1269737 h 1328263"/>
              <a:gd name="connsiteX6" fmla="*/ 1056535 w 1596647"/>
              <a:gd name="connsiteY6" fmla="*/ 1326591 h 1328263"/>
              <a:gd name="connsiteX7" fmla="*/ 1326591 w 1596647"/>
              <a:gd name="connsiteY7" fmla="*/ 1217621 h 1328263"/>
              <a:gd name="connsiteX8" fmla="*/ 1506628 w 1596647"/>
              <a:gd name="connsiteY8" fmla="*/ 1037584 h 1328263"/>
              <a:gd name="connsiteX9" fmla="*/ 1596647 w 1596647"/>
              <a:gd name="connsiteY9" fmla="*/ 919138 h 13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647" h="1328263">
                <a:moveTo>
                  <a:pt x="0" y="0"/>
                </a:moveTo>
                <a:cubicBezTo>
                  <a:pt x="47773" y="111734"/>
                  <a:pt x="95547" y="223468"/>
                  <a:pt x="146873" y="331648"/>
                </a:cubicBezTo>
                <a:cubicBezTo>
                  <a:pt x="198199" y="439828"/>
                  <a:pt x="255053" y="555115"/>
                  <a:pt x="307959" y="649082"/>
                </a:cubicBezTo>
                <a:cubicBezTo>
                  <a:pt x="360865" y="743049"/>
                  <a:pt x="414560" y="822013"/>
                  <a:pt x="464307" y="895449"/>
                </a:cubicBezTo>
                <a:cubicBezTo>
                  <a:pt x="514054" y="968885"/>
                  <a:pt x="544850" y="1027319"/>
                  <a:pt x="606442" y="1089700"/>
                </a:cubicBezTo>
                <a:cubicBezTo>
                  <a:pt x="668034" y="1152081"/>
                  <a:pt x="758842" y="1230255"/>
                  <a:pt x="833857" y="1269737"/>
                </a:cubicBezTo>
                <a:cubicBezTo>
                  <a:pt x="908873" y="1309219"/>
                  <a:pt x="974413" y="1335277"/>
                  <a:pt x="1056535" y="1326591"/>
                </a:cubicBezTo>
                <a:cubicBezTo>
                  <a:pt x="1138657" y="1317905"/>
                  <a:pt x="1251575" y="1265789"/>
                  <a:pt x="1326591" y="1217621"/>
                </a:cubicBezTo>
                <a:cubicBezTo>
                  <a:pt x="1401607" y="1169453"/>
                  <a:pt x="1461619" y="1087331"/>
                  <a:pt x="1506628" y="1037584"/>
                </a:cubicBezTo>
                <a:cubicBezTo>
                  <a:pt x="1551637" y="987837"/>
                  <a:pt x="1574142" y="953487"/>
                  <a:pt x="1596647" y="919138"/>
                </a:cubicBezTo>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87065" name="Gruppieren 87064"/>
          <p:cNvGrpSpPr/>
          <p:nvPr userDrawn="1"/>
        </p:nvGrpSpPr>
        <p:grpSpPr>
          <a:xfrm>
            <a:off x="7358433" y="5064589"/>
            <a:ext cx="1712559" cy="1665544"/>
            <a:chOff x="5346699" y="3654922"/>
            <a:chExt cx="1284252" cy="1249158"/>
          </a:xfrm>
        </p:grpSpPr>
        <p:cxnSp>
          <p:nvCxnSpPr>
            <p:cNvPr id="77" name="Gerade Verbindung mit Pfeil 76"/>
            <p:cNvCxnSpPr/>
            <p:nvPr userDrawn="1"/>
          </p:nvCxnSpPr>
          <p:spPr>
            <a:xfrm>
              <a:off x="5511178" y="3748857"/>
              <a:ext cx="0" cy="537128"/>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07" name="Gerade Verbindung mit Pfeil 106"/>
            <p:cNvCxnSpPr/>
            <p:nvPr userDrawn="1"/>
          </p:nvCxnSpPr>
          <p:spPr>
            <a:xfrm>
              <a:off x="5702931" y="3856471"/>
              <a:ext cx="0" cy="687897"/>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10" name="Gerade Verbindung mit Pfeil 109"/>
            <p:cNvCxnSpPr/>
            <p:nvPr userDrawn="1"/>
          </p:nvCxnSpPr>
          <p:spPr>
            <a:xfrm>
              <a:off x="5885896" y="3966995"/>
              <a:ext cx="0" cy="778388"/>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11" name="Gerade Verbindung mit Pfeil 110"/>
            <p:cNvCxnSpPr/>
            <p:nvPr userDrawn="1"/>
          </p:nvCxnSpPr>
          <p:spPr>
            <a:xfrm>
              <a:off x="6059077" y="4072211"/>
              <a:ext cx="0" cy="786495"/>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12" name="Gerade Verbindung mit Pfeil 111"/>
            <p:cNvCxnSpPr/>
            <p:nvPr userDrawn="1"/>
          </p:nvCxnSpPr>
          <p:spPr>
            <a:xfrm>
              <a:off x="5346699" y="3654922"/>
              <a:ext cx="7460" cy="349178"/>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13" name="Gerade Verbindung mit Pfeil 112"/>
            <p:cNvCxnSpPr/>
            <p:nvPr userDrawn="1"/>
          </p:nvCxnSpPr>
          <p:spPr>
            <a:xfrm flipH="1">
              <a:off x="6237107" y="4184080"/>
              <a:ext cx="11577" cy="720000"/>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16" name="Gerade Verbindung mit Pfeil 115"/>
            <p:cNvCxnSpPr/>
            <p:nvPr userDrawn="1"/>
          </p:nvCxnSpPr>
          <p:spPr>
            <a:xfrm flipH="1">
              <a:off x="6431063" y="4300810"/>
              <a:ext cx="7247" cy="540000"/>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cxnSp>
          <p:nvCxnSpPr>
            <p:cNvPr id="117" name="Gerade Verbindung mit Pfeil 116"/>
            <p:cNvCxnSpPr/>
            <p:nvPr userDrawn="1"/>
          </p:nvCxnSpPr>
          <p:spPr>
            <a:xfrm>
              <a:off x="6630951" y="4407657"/>
              <a:ext cx="0" cy="252000"/>
            </a:xfrm>
            <a:prstGeom prst="straightConnector1">
              <a:avLst/>
            </a:prstGeom>
            <a:ln w="19050">
              <a:tailEnd type="triangle" w="sm" len="med"/>
            </a:ln>
          </p:spPr>
          <p:style>
            <a:lnRef idx="1">
              <a:schemeClr val="accent1"/>
            </a:lnRef>
            <a:fillRef idx="0">
              <a:schemeClr val="accent1"/>
            </a:fillRef>
            <a:effectRef idx="0">
              <a:schemeClr val="accent1"/>
            </a:effectRef>
            <a:fontRef idx="minor">
              <a:schemeClr val="tx1"/>
            </a:fontRef>
          </p:style>
        </p:cxnSp>
      </p:grpSp>
      <p:cxnSp>
        <p:nvCxnSpPr>
          <p:cNvPr id="105" name="Gerader Verbinder 104" hidden="1"/>
          <p:cNvCxnSpPr/>
          <p:nvPr userDrawn="1"/>
        </p:nvCxnSpPr>
        <p:spPr>
          <a:xfrm>
            <a:off x="-5511501" y="-2247338"/>
            <a:ext cx="17877679" cy="39261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Gerader Verbinder 125" hidden="1"/>
          <p:cNvCxnSpPr/>
          <p:nvPr userDrawn="1"/>
        </p:nvCxnSpPr>
        <p:spPr>
          <a:xfrm>
            <a:off x="-4755498" y="-2218943"/>
            <a:ext cx="15524508" cy="9095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Gerader Verbinder 129" hidden="1"/>
          <p:cNvCxnSpPr/>
          <p:nvPr userDrawn="1"/>
        </p:nvCxnSpPr>
        <p:spPr>
          <a:xfrm>
            <a:off x="-4490809" y="-2044137"/>
            <a:ext cx="16119329" cy="1099484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3" name="Gerader Verbinder 132" hidden="1"/>
          <p:cNvCxnSpPr/>
          <p:nvPr userDrawn="1"/>
        </p:nvCxnSpPr>
        <p:spPr>
          <a:xfrm>
            <a:off x="-4490808" y="-2044138"/>
            <a:ext cx="16510320" cy="9805387"/>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hteck 4" hidden="1"/>
          <p:cNvSpPr/>
          <p:nvPr userDrawn="1"/>
        </p:nvSpPr>
        <p:spPr>
          <a:xfrm>
            <a:off x="0" y="1"/>
            <a:ext cx="12193588" cy="2186152"/>
          </a:xfrm>
          <a:prstGeom prst="rect">
            <a:avLst/>
          </a:prstGeom>
          <a:gradFill>
            <a:gsLst>
              <a:gs pos="0">
                <a:schemeClr val="tx1">
                  <a:alpha val="0"/>
                </a:schemeClr>
              </a:gs>
              <a:gs pos="68000">
                <a:srgbClr val="000000">
                  <a:alpha val="21000"/>
                </a:srgbClr>
              </a:gs>
              <a:gs pos="41000">
                <a:srgbClr val="000000">
                  <a:alpha val="47000"/>
                </a:srgb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tangle 4"/>
          <p:cNvSpPr>
            <a:spLocks noGrp="1" noChangeArrowheads="1"/>
          </p:cNvSpPr>
          <p:nvPr>
            <p:ph type="subTitle" idx="1"/>
          </p:nvPr>
        </p:nvSpPr>
        <p:spPr>
          <a:xfrm>
            <a:off x="377673" y="1376363"/>
            <a:ext cx="5719916" cy="943200"/>
          </a:xfrm>
        </p:spPr>
        <p:txBody>
          <a:bodyPr lIns="0" tIns="0" rIns="0" bIns="0"/>
          <a:lstStyle>
            <a:lvl1pPr marL="0" indent="0">
              <a:spcBef>
                <a:spcPct val="0"/>
              </a:spcBef>
              <a:buFont typeface="Wingdings" pitchFamily="2" charset="2"/>
              <a:buNone/>
              <a:defRPr sz="1600" b="0" i="0">
                <a:solidFill>
                  <a:schemeClr val="accent1"/>
                </a:solidFill>
                <a:latin typeface="+mj-lt"/>
                <a:ea typeface="Verdana" charset="0"/>
                <a:cs typeface="Verdana" charset="0"/>
              </a:defRPr>
            </a:lvl1pPr>
          </a:lstStyle>
          <a:p>
            <a:r>
              <a:rPr lang="de-DE"/>
              <a:t>Formatvorlage des Untertitelmasters durch Klicken bearbeiten</a:t>
            </a:r>
            <a:endParaRPr lang="de-DE" dirty="0"/>
          </a:p>
        </p:txBody>
      </p:sp>
      <p:sp>
        <p:nvSpPr>
          <p:cNvPr id="106" name="Titel 11"/>
          <p:cNvSpPr>
            <a:spLocks noGrp="1"/>
          </p:cNvSpPr>
          <p:nvPr>
            <p:ph type="title" hasCustomPrompt="1"/>
          </p:nvPr>
        </p:nvSpPr>
        <p:spPr>
          <a:xfrm>
            <a:off x="377672" y="450096"/>
            <a:ext cx="9223200" cy="838200"/>
          </a:xfrm>
          <a:prstGeom prst="rect">
            <a:avLst/>
          </a:prstGeom>
        </p:spPr>
        <p:txBody>
          <a:bodyPr/>
          <a:lstStyle>
            <a:lvl1pPr>
              <a:defRPr sz="2400">
                <a:solidFill>
                  <a:schemeClr val="accent1"/>
                </a:solidFill>
              </a:defRPr>
            </a:lvl1pPr>
          </a:lstStyle>
          <a:p>
            <a:r>
              <a:rPr lang="de-DE" dirty="0"/>
              <a:t>TITELMASTERFORMAT DURCH KLICKEN BEARBEITEN</a:t>
            </a:r>
          </a:p>
        </p:txBody>
      </p:sp>
      <p:grpSp>
        <p:nvGrpSpPr>
          <p:cNvPr id="108"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18" name="Rechteck 117"/>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9" name="Picture 9" descr="tud_logo"/>
            <p:cNvPicPr>
              <a:picLocks noChangeAspect="1" noChangeArrowheads="1"/>
            </p:cNvPicPr>
            <p:nvPr/>
          </p:nvPicPr>
          <p:blipFill rotWithShape="1">
            <a:blip r:embed="rId5"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pic>
        <p:nvPicPr>
          <p:cNvPr id="120" name="Grafik 11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8450" y="5640323"/>
            <a:ext cx="11473200" cy="692936"/>
          </a:xfrm>
          <a:prstGeom prst="rect">
            <a:avLst/>
          </a:prstGeom>
        </p:spPr>
      </p:pic>
      <p:sp>
        <p:nvSpPr>
          <p:cNvPr id="121" name="Titel 2"/>
          <p:cNvSpPr txBox="1">
            <a:spLocks/>
          </p:cNvSpPr>
          <p:nvPr userDrawn="1"/>
        </p:nvSpPr>
        <p:spPr bwMode="auto">
          <a:xfrm>
            <a:off x="2536259" y="5498945"/>
            <a:ext cx="1251222" cy="63403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rtl="0" eaLnBrk="1" fontAlgn="base" hangingPunct="1">
              <a:spcBef>
                <a:spcPct val="0"/>
              </a:spcBef>
              <a:spcAft>
                <a:spcPct val="0"/>
              </a:spcAft>
              <a:defRPr sz="2800" b="1" i="0">
                <a:solidFill>
                  <a:srgbClr val="FDCA00"/>
                </a:solidFill>
                <a:latin typeface="+mj-lt"/>
                <a:ea typeface="Verdana" charset="0"/>
                <a:cs typeface="Verdana" charset="0"/>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de-DE" sz="4533" b="0" i="1" kern="0" dirty="0" err="1">
                <a:solidFill>
                  <a:schemeClr val="accent1"/>
                </a:solidFill>
                <a:latin typeface="+mj-lt"/>
              </a:rPr>
              <a:t>pmd</a:t>
            </a:r>
            <a:endParaRPr lang="de-DE" sz="4533" b="0" i="1" kern="0" dirty="0">
              <a:solidFill>
                <a:schemeClr val="accent1"/>
              </a:solidFill>
              <a:latin typeface="+mj-lt"/>
            </a:endParaRPr>
          </a:p>
        </p:txBody>
      </p:sp>
    </p:spTree>
    <p:extLst>
      <p:ext uri="{BB962C8B-B14F-4D97-AF65-F5344CB8AC3E}">
        <p14:creationId xmlns:p14="http://schemas.microsoft.com/office/powerpoint/2010/main" val="4045012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B-SME_01">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21" y="-466232"/>
            <a:ext cx="12220405" cy="8143754"/>
          </a:xfrm>
          <a:prstGeom prst="rect">
            <a:avLst/>
          </a:prstGeom>
        </p:spPr>
      </p:pic>
      <p:sp>
        <p:nvSpPr>
          <p:cNvPr id="127" name="Rechteck 126"/>
          <p:cNvSpPr/>
          <p:nvPr userDrawn="1"/>
        </p:nvSpPr>
        <p:spPr>
          <a:xfrm rot="10800000">
            <a:off x="-1799" y="-3173"/>
            <a:ext cx="12193588" cy="6858000"/>
          </a:xfrm>
          <a:prstGeom prst="rect">
            <a:avLst/>
          </a:prstGeom>
          <a:gradFill flip="none" rotWithShape="1">
            <a:gsLst>
              <a:gs pos="20000">
                <a:srgbClr val="323232">
                  <a:alpha val="26000"/>
                </a:srgbClr>
              </a:gs>
              <a:gs pos="5000">
                <a:srgbClr val="323232">
                  <a:alpha val="25000"/>
                </a:srgbClr>
              </a:gs>
              <a:gs pos="0">
                <a:srgbClr val="323232">
                  <a:alpha val="0"/>
                </a:srgbClr>
              </a:gs>
              <a:gs pos="57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30518" y="933466"/>
            <a:ext cx="12193588" cy="6001245"/>
          </a:xfrm>
          <a:prstGeom prst="rect">
            <a:avLst/>
          </a:prstGeom>
          <a:gradFill flip="none" rotWithShape="1">
            <a:gsLst>
              <a:gs pos="38000">
                <a:srgbClr val="323232">
                  <a:alpha val="26000"/>
                </a:srgbClr>
              </a:gs>
              <a:gs pos="12000">
                <a:srgbClr val="323232">
                  <a:alpha val="25000"/>
                </a:srgbClr>
              </a:gs>
              <a:gs pos="0">
                <a:srgbClr val="323232">
                  <a:alpha val="0"/>
                </a:srgbClr>
              </a:gs>
              <a:gs pos="54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667"/>
          </a:p>
        </p:txBody>
      </p:sp>
      <p:grpSp>
        <p:nvGrpSpPr>
          <p:cNvPr id="43" name="Gruppieren 42" hidden="1"/>
          <p:cNvGrpSpPr/>
          <p:nvPr userDrawn="1"/>
        </p:nvGrpSpPr>
        <p:grpSpPr>
          <a:xfrm>
            <a:off x="4391775" y="4814352"/>
            <a:ext cx="1104144" cy="1104000"/>
            <a:chOff x="5310258" y="728700"/>
            <a:chExt cx="828000" cy="828000"/>
          </a:xfrm>
        </p:grpSpPr>
        <p:sp>
          <p:nvSpPr>
            <p:cNvPr id="44" name="Bogen 43"/>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5" name="Gerader Verbinder 44"/>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Gerader Verbinder 45"/>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47" name="Gruppieren 46" hidden="1"/>
          <p:cNvGrpSpPr/>
          <p:nvPr userDrawn="1"/>
        </p:nvGrpSpPr>
        <p:grpSpPr>
          <a:xfrm>
            <a:off x="3391912" y="3339400"/>
            <a:ext cx="1104144" cy="1104000"/>
            <a:chOff x="5310258" y="728700"/>
            <a:chExt cx="828000" cy="828000"/>
          </a:xfrm>
        </p:grpSpPr>
        <p:sp>
          <p:nvSpPr>
            <p:cNvPr id="48" name="Bogen 47"/>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9" name="Gerader Verbinder 48"/>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0" name="Gerader Verbinder 49"/>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25" name="Hilfslinien" hidden="1"/>
          <p:cNvGrpSpPr/>
          <p:nvPr userDrawn="1"/>
        </p:nvGrpSpPr>
        <p:grpSpPr>
          <a:xfrm>
            <a:off x="3059028" y="355965"/>
            <a:ext cx="6214719" cy="6049991"/>
            <a:chOff x="2293972" y="266973"/>
            <a:chExt cx="4660432" cy="4537493"/>
          </a:xfrm>
        </p:grpSpPr>
        <p:sp>
          <p:nvSpPr>
            <p:cNvPr id="65" name="Hilfskreis01"/>
            <p:cNvSpPr/>
            <p:nvPr userDrawn="1"/>
          </p:nvSpPr>
          <p:spPr>
            <a:xfrm>
              <a:off x="2919723" y="799915"/>
              <a:ext cx="3528000" cy="3528000"/>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3" name="Hilfsstrahl02"/>
            <p:cNvCxnSpPr/>
            <p:nvPr userDrawn="1"/>
          </p:nvCxnSpPr>
          <p:spPr>
            <a:xfrm flipH="1">
              <a:off x="3371603" y="2553422"/>
              <a:ext cx="1330386" cy="1982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Hilfsstrahl01"/>
            <p:cNvCxnSpPr/>
            <p:nvPr userDrawn="1"/>
          </p:nvCxnSpPr>
          <p:spPr>
            <a:xfrm flipH="1">
              <a:off x="2293972" y="2550385"/>
              <a:ext cx="2414578" cy="5199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Hilfsstrahl01"/>
            <p:cNvCxnSpPr/>
            <p:nvPr userDrawn="1"/>
          </p:nvCxnSpPr>
          <p:spPr>
            <a:xfrm flipH="1">
              <a:off x="2360777" y="2553422"/>
              <a:ext cx="2347774" cy="1584473"/>
            </a:xfrm>
            <a:prstGeom prst="line">
              <a:avLst/>
            </a:prstGeom>
          </p:spPr>
          <p:style>
            <a:lnRef idx="1">
              <a:schemeClr val="accent1"/>
            </a:lnRef>
            <a:fillRef idx="0">
              <a:schemeClr val="accent1"/>
            </a:fillRef>
            <a:effectRef idx="0">
              <a:schemeClr val="accent1"/>
            </a:effectRef>
            <a:fontRef idx="minor">
              <a:schemeClr val="tx1"/>
            </a:fontRef>
          </p:style>
        </p:cxnSp>
        <p:sp>
          <p:nvSpPr>
            <p:cNvPr id="99" name="Hilfskreis02"/>
            <p:cNvSpPr/>
            <p:nvPr userDrawn="1"/>
          </p:nvSpPr>
          <p:spPr>
            <a:xfrm>
              <a:off x="3355502" y="1221750"/>
              <a:ext cx="2700000" cy="2700000"/>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Hilfskreis01"/>
            <p:cNvSpPr/>
            <p:nvPr userDrawn="1"/>
          </p:nvSpPr>
          <p:spPr>
            <a:xfrm>
              <a:off x="2418404" y="266973"/>
              <a:ext cx="4536000" cy="4537493"/>
            </a:xfrm>
            <a:prstGeom prst="ellipse">
              <a:avLst/>
            </a:prstGeom>
            <a:noFill/>
            <a:ln w="4445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Hintergrundzeichnung" hidden="1"/>
          <p:cNvGrpSpPr/>
          <p:nvPr userDrawn="1"/>
        </p:nvGrpSpPr>
        <p:grpSpPr>
          <a:xfrm>
            <a:off x="1" y="-3173"/>
            <a:ext cx="12184489" cy="6861175"/>
            <a:chOff x="0" y="-2380"/>
            <a:chExt cx="9137177" cy="5145881"/>
          </a:xfrm>
        </p:grpSpPr>
        <p:grpSp>
          <p:nvGrpSpPr>
            <p:cNvPr id="3" name="Gruppieren 2"/>
            <p:cNvGrpSpPr/>
            <p:nvPr userDrawn="1"/>
          </p:nvGrpSpPr>
          <p:grpSpPr>
            <a:xfrm>
              <a:off x="0" y="-2380"/>
              <a:ext cx="9137177" cy="5145881"/>
              <a:chOff x="-374650" y="-2380"/>
              <a:chExt cx="9511547" cy="5145881"/>
            </a:xfrm>
          </p:grpSpPr>
          <p:pic>
            <p:nvPicPr>
              <p:cNvPr id="18"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9814" t="-159" r="228" b="-262"/>
              <a:stretch/>
            </p:blipFill>
            <p:spPr bwMode="auto">
              <a:xfrm>
                <a:off x="882475" y="2"/>
                <a:ext cx="7177374" cy="5143499"/>
              </a:xfrm>
              <a:prstGeom prst="rect">
                <a:avLst/>
              </a:prstGeom>
              <a:ln>
                <a:noFill/>
              </a:ln>
              <a:extLst>
                <a:ext uri="{53640926-AAD7-44D8-BBD7-CCE9431645EC}">
                  <a14:shadowObscured xmlns:a14="http://schemas.microsoft.com/office/drawing/2010/main"/>
                </a:ext>
              </a:extLst>
            </p:spPr>
          </p:pic>
          <p:pic>
            <p:nvPicPr>
              <p:cNvPr id="19"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4989" t="-159" r="77674" b="-262"/>
              <a:stretch/>
            </p:blipFill>
            <p:spPr bwMode="auto">
              <a:xfrm flipH="1">
                <a:off x="-374650" y="1"/>
                <a:ext cx="1454150" cy="5143499"/>
              </a:xfrm>
              <a:prstGeom prst="rect">
                <a:avLst/>
              </a:prstGeom>
              <a:ln>
                <a:noFill/>
              </a:ln>
              <a:extLst>
                <a:ext uri="{53640926-AAD7-44D8-BBD7-CCE9431645EC}">
                  <a14:shadowObscured xmlns:a14="http://schemas.microsoft.com/office/drawing/2010/main"/>
                </a:ext>
              </a:extLst>
            </p:spPr>
          </p:pic>
          <p:pic>
            <p:nvPicPr>
              <p:cNvPr id="20"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88266" t="-159" r="75" b="-262"/>
              <a:stretch/>
            </p:blipFill>
            <p:spPr bwMode="auto">
              <a:xfrm flipH="1">
                <a:off x="8057397" y="-2380"/>
                <a:ext cx="1079500" cy="5143499"/>
              </a:xfrm>
              <a:prstGeom prst="rect">
                <a:avLst/>
              </a:prstGeom>
              <a:ln>
                <a:noFill/>
              </a:ln>
              <a:extLst>
                <a:ext uri="{53640926-AAD7-44D8-BBD7-CCE9431645EC}">
                  <a14:shadowObscured xmlns:a14="http://schemas.microsoft.com/office/drawing/2010/main"/>
                </a:ext>
              </a:extLst>
            </p:spPr>
          </p:pic>
        </p:grpSp>
        <p:cxnSp>
          <p:nvCxnSpPr>
            <p:cNvPr id="7" name="Gerader Verbinder 6"/>
            <p:cNvCxnSpPr/>
            <p:nvPr userDrawn="1"/>
          </p:nvCxnSpPr>
          <p:spPr>
            <a:xfrm flipH="1">
              <a:off x="4695428" y="128187"/>
              <a:ext cx="13122" cy="4877367"/>
            </a:xfrm>
            <a:prstGeom prst="line">
              <a:avLst/>
            </a:prstGeom>
            <a:ln w="25400">
              <a:prstDash val="dashDot"/>
            </a:ln>
          </p:spPr>
          <p:style>
            <a:lnRef idx="1">
              <a:schemeClr val="accent1"/>
            </a:lnRef>
            <a:fillRef idx="0">
              <a:schemeClr val="accent1"/>
            </a:fillRef>
            <a:effectRef idx="0">
              <a:schemeClr val="accent1"/>
            </a:effectRef>
            <a:fontRef idx="minor">
              <a:schemeClr val="tx1"/>
            </a:fontRef>
          </p:style>
        </p:cxnSp>
        <p:cxnSp>
          <p:nvCxnSpPr>
            <p:cNvPr id="21" name="Gerader Verbinder 20"/>
            <p:cNvCxnSpPr/>
            <p:nvPr userDrawn="1"/>
          </p:nvCxnSpPr>
          <p:spPr>
            <a:xfrm>
              <a:off x="2239948" y="2553422"/>
              <a:ext cx="4888195" cy="0"/>
            </a:xfrm>
            <a:prstGeom prst="line">
              <a:avLst/>
            </a:prstGeom>
            <a:ln w="25400">
              <a:prstDash val="dashDot"/>
            </a:ln>
          </p:spPr>
          <p:style>
            <a:lnRef idx="1">
              <a:schemeClr val="accent1"/>
            </a:lnRef>
            <a:fillRef idx="0">
              <a:schemeClr val="accent1"/>
            </a:fillRef>
            <a:effectRef idx="0">
              <a:schemeClr val="accent1"/>
            </a:effectRef>
            <a:fontRef idx="minor">
              <a:schemeClr val="tx1"/>
            </a:fontRef>
          </p:style>
        </p:cxnSp>
        <p:grpSp>
          <p:nvGrpSpPr>
            <p:cNvPr id="29" name="Gruppieren 28"/>
            <p:cNvGrpSpPr/>
            <p:nvPr userDrawn="1"/>
          </p:nvGrpSpPr>
          <p:grpSpPr>
            <a:xfrm>
              <a:off x="5241556" y="674668"/>
              <a:ext cx="828000" cy="828000"/>
              <a:chOff x="5310258" y="728700"/>
              <a:chExt cx="828000" cy="828000"/>
            </a:xfrm>
          </p:grpSpPr>
          <p:sp>
            <p:nvSpPr>
              <p:cNvPr id="22" name="Bogen 2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Gerader Verbinder 23"/>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Gerader Verbinder 26"/>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1" name="Gruppieren 30"/>
            <p:cNvGrpSpPr/>
            <p:nvPr userDrawn="1"/>
          </p:nvGrpSpPr>
          <p:grpSpPr>
            <a:xfrm>
              <a:off x="5987418" y="1786140"/>
              <a:ext cx="828000" cy="828000"/>
              <a:chOff x="5310258" y="728700"/>
              <a:chExt cx="828000" cy="828000"/>
            </a:xfrm>
          </p:grpSpPr>
          <p:sp>
            <p:nvSpPr>
              <p:cNvPr id="32" name="Bogen 3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3" name="Gerader Verbinder 32"/>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4" name="Gerader Verbinder 33"/>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5" name="Gruppieren 34"/>
            <p:cNvGrpSpPr/>
            <p:nvPr userDrawn="1"/>
          </p:nvGrpSpPr>
          <p:grpSpPr>
            <a:xfrm>
              <a:off x="5718746" y="3136138"/>
              <a:ext cx="828000" cy="828000"/>
              <a:chOff x="5310258" y="728700"/>
              <a:chExt cx="828000" cy="828000"/>
            </a:xfrm>
          </p:grpSpPr>
          <p:sp>
            <p:nvSpPr>
              <p:cNvPr id="36" name="Bogen 35"/>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7" name="Gerader Verbinder 36"/>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8" name="Gerader Verbinder 37"/>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9" name="Gruppieren 38"/>
            <p:cNvGrpSpPr/>
            <p:nvPr userDrawn="1"/>
          </p:nvGrpSpPr>
          <p:grpSpPr>
            <a:xfrm>
              <a:off x="4623512" y="3876440"/>
              <a:ext cx="828000" cy="828000"/>
              <a:chOff x="5310258" y="728700"/>
              <a:chExt cx="828000" cy="828000"/>
            </a:xfrm>
          </p:grpSpPr>
          <p:sp>
            <p:nvSpPr>
              <p:cNvPr id="40" name="Bogen 39"/>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Gerader Verbinder 40"/>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1" name="Gruppieren 50"/>
            <p:cNvGrpSpPr/>
            <p:nvPr userDrawn="1"/>
          </p:nvGrpSpPr>
          <p:grpSpPr>
            <a:xfrm>
              <a:off x="2770270" y="1198876"/>
              <a:ext cx="828000" cy="828000"/>
              <a:chOff x="5310258" y="728700"/>
              <a:chExt cx="828000" cy="828000"/>
            </a:xfrm>
          </p:grpSpPr>
          <p:sp>
            <p:nvSpPr>
              <p:cNvPr id="52" name="Bogen 5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3" name="Gerader Verbinder 52"/>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Gerader Verbinder 53"/>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5" name="Gruppieren 54"/>
            <p:cNvGrpSpPr/>
            <p:nvPr userDrawn="1"/>
          </p:nvGrpSpPr>
          <p:grpSpPr>
            <a:xfrm>
              <a:off x="3912922" y="405599"/>
              <a:ext cx="828000" cy="828000"/>
              <a:chOff x="5310258" y="728700"/>
              <a:chExt cx="828000" cy="828000"/>
            </a:xfrm>
          </p:grpSpPr>
          <p:sp>
            <p:nvSpPr>
              <p:cNvPr id="56" name="Bogen 55"/>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7" name="Gerader Verbinder 56"/>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Gerader Verbinder 57"/>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22" name="Parallelschaltung"/>
            <p:cNvGrpSpPr/>
            <p:nvPr userDrawn="1"/>
          </p:nvGrpSpPr>
          <p:grpSpPr>
            <a:xfrm>
              <a:off x="2427428" y="301886"/>
              <a:ext cx="4536000" cy="4536000"/>
              <a:chOff x="2427428" y="301886"/>
              <a:chExt cx="4536000" cy="4536000"/>
            </a:xfrm>
          </p:grpSpPr>
          <p:grpSp>
            <p:nvGrpSpPr>
              <p:cNvPr id="80" name="Gruppieren 79"/>
              <p:cNvGrpSpPr/>
              <p:nvPr userDrawn="1"/>
            </p:nvGrpSpPr>
            <p:grpSpPr>
              <a:xfrm rot="2029171">
                <a:off x="3503198" y="3613529"/>
                <a:ext cx="364390" cy="911340"/>
                <a:chOff x="3839634" y="3964502"/>
                <a:chExt cx="364390" cy="720575"/>
              </a:xfrm>
            </p:grpSpPr>
            <p:cxnSp>
              <p:nvCxnSpPr>
                <p:cNvPr id="71" name="Gerader Verbinder 70"/>
                <p:cNvCxnSpPr/>
                <p:nvPr userDrawn="1"/>
              </p:nvCxnSpPr>
              <p:spPr>
                <a:xfrm>
                  <a:off x="3839634" y="4036634"/>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Gerader Verbinder 72"/>
                <p:cNvCxnSpPr/>
                <p:nvPr userDrawn="1"/>
              </p:nvCxnSpPr>
              <p:spPr>
                <a:xfrm>
                  <a:off x="3839634" y="4113085"/>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4" name="Gerader Verbinder 73"/>
                <p:cNvCxnSpPr/>
                <p:nvPr userDrawn="1"/>
              </p:nvCxnSpPr>
              <p:spPr>
                <a:xfrm>
                  <a:off x="3844024" y="4494769"/>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5" name="Gerader Verbinder 74"/>
                <p:cNvCxnSpPr/>
                <p:nvPr userDrawn="1"/>
              </p:nvCxnSpPr>
              <p:spPr>
                <a:xfrm>
                  <a:off x="3844024" y="4571220"/>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6" name="Gerader Verbinder 75"/>
                <p:cNvCxnSpPr/>
                <p:nvPr userDrawn="1"/>
              </p:nvCxnSpPr>
              <p:spPr>
                <a:xfrm flipH="1">
                  <a:off x="4019634" y="4115787"/>
                  <a:ext cx="0" cy="37898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9" name="Gerader Verbinder 78"/>
                <p:cNvCxnSpPr/>
                <p:nvPr userDrawn="1"/>
              </p:nvCxnSpPr>
              <p:spPr>
                <a:xfrm rot="19570829" flipH="1">
                  <a:off x="3995841" y="3964502"/>
                  <a:ext cx="54613" cy="6567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1" name="Gerader Verbinder 80"/>
                <p:cNvCxnSpPr/>
                <p:nvPr userDrawn="1"/>
              </p:nvCxnSpPr>
              <p:spPr>
                <a:xfrm>
                  <a:off x="4019634" y="4571220"/>
                  <a:ext cx="0" cy="113857"/>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85" name="Gruppieren 84"/>
              <p:cNvGrpSpPr/>
              <p:nvPr userDrawn="1"/>
            </p:nvGrpSpPr>
            <p:grpSpPr>
              <a:xfrm rot="4656273">
                <a:off x="2747022" y="2475146"/>
                <a:ext cx="364390" cy="925898"/>
                <a:chOff x="3839634" y="3952991"/>
                <a:chExt cx="364390" cy="732086"/>
              </a:xfrm>
            </p:grpSpPr>
            <p:cxnSp>
              <p:nvCxnSpPr>
                <p:cNvPr id="86" name="Gerader Verbinder 85"/>
                <p:cNvCxnSpPr/>
                <p:nvPr userDrawn="1"/>
              </p:nvCxnSpPr>
              <p:spPr>
                <a:xfrm>
                  <a:off x="3839634" y="4036634"/>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Gerader Verbinder 86"/>
                <p:cNvCxnSpPr/>
                <p:nvPr userDrawn="1"/>
              </p:nvCxnSpPr>
              <p:spPr>
                <a:xfrm>
                  <a:off x="3839634" y="4113085"/>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8" name="Gerader Verbinder 87"/>
                <p:cNvCxnSpPr/>
                <p:nvPr userDrawn="1"/>
              </p:nvCxnSpPr>
              <p:spPr>
                <a:xfrm>
                  <a:off x="3844024" y="4494769"/>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9" name="Gerader Verbinder 88"/>
                <p:cNvCxnSpPr/>
                <p:nvPr userDrawn="1"/>
              </p:nvCxnSpPr>
              <p:spPr>
                <a:xfrm>
                  <a:off x="3844024" y="4571220"/>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0" name="Gerader Verbinder 89"/>
                <p:cNvCxnSpPr/>
                <p:nvPr userDrawn="1"/>
              </p:nvCxnSpPr>
              <p:spPr>
                <a:xfrm flipH="1">
                  <a:off x="4019634" y="4115787"/>
                  <a:ext cx="0" cy="37898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1" name="Gerader Verbinder 90"/>
                <p:cNvCxnSpPr/>
                <p:nvPr userDrawn="1"/>
              </p:nvCxnSpPr>
              <p:spPr>
                <a:xfrm rot="16943727" flipH="1">
                  <a:off x="3982135" y="3982699"/>
                  <a:ext cx="82636" cy="23219"/>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2" name="Gerader Verbinder 91"/>
                <p:cNvCxnSpPr/>
                <p:nvPr userDrawn="1"/>
              </p:nvCxnSpPr>
              <p:spPr>
                <a:xfrm>
                  <a:off x="4019634" y="4571220"/>
                  <a:ext cx="0" cy="113857"/>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98" name="Bogen 97"/>
              <p:cNvSpPr/>
              <p:nvPr userDrawn="1"/>
            </p:nvSpPr>
            <p:spPr>
              <a:xfrm>
                <a:off x="3345428" y="1218636"/>
                <a:ext cx="2700000" cy="2700000"/>
              </a:xfrm>
              <a:prstGeom prst="arc">
                <a:avLst>
                  <a:gd name="adj1" fmla="val 7400354"/>
                  <a:gd name="adj2" fmla="val 10141580"/>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 name="Bogen 101"/>
              <p:cNvSpPr/>
              <p:nvPr userDrawn="1"/>
            </p:nvSpPr>
            <p:spPr>
              <a:xfrm>
                <a:off x="2427428" y="301886"/>
                <a:ext cx="4536000" cy="4536000"/>
              </a:xfrm>
              <a:prstGeom prst="arc">
                <a:avLst>
                  <a:gd name="adj1" fmla="val 7416868"/>
                  <a:gd name="adj2" fmla="val 10110355"/>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4" name="Gerader Verbinder 113"/>
              <p:cNvCxnSpPr/>
              <p:nvPr userDrawn="1"/>
            </p:nvCxnSpPr>
            <p:spPr>
              <a:xfrm flipV="1">
                <a:off x="3574813" y="3124585"/>
                <a:ext cx="289645" cy="20133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15" name="Ellipse 114"/>
              <p:cNvSpPr/>
              <p:nvPr userDrawn="1"/>
            </p:nvSpPr>
            <p:spPr>
              <a:xfrm>
                <a:off x="3848407" y="3030258"/>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3" name="Gerader Verbinder 122"/>
              <p:cNvCxnSpPr/>
              <p:nvPr userDrawn="1"/>
            </p:nvCxnSpPr>
            <p:spPr>
              <a:xfrm flipV="1">
                <a:off x="2533313" y="3831637"/>
                <a:ext cx="289645" cy="20133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4" name="Ellipse 123"/>
              <p:cNvSpPr/>
              <p:nvPr userDrawn="1"/>
            </p:nvSpPr>
            <p:spPr>
              <a:xfrm>
                <a:off x="2446941" y="4004100"/>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Bogen 59"/>
            <p:cNvSpPr/>
            <p:nvPr userDrawn="1"/>
          </p:nvSpPr>
          <p:spPr>
            <a:xfrm>
              <a:off x="2175428" y="33422"/>
              <a:ext cx="5040000" cy="5040000"/>
            </a:xfrm>
            <a:prstGeom prst="arc">
              <a:avLst>
                <a:gd name="adj1" fmla="val 20937588"/>
                <a:gd name="adj2" fmla="val 2611961"/>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96" name="Bogen 95" hidden="1"/>
          <p:cNvSpPr/>
          <p:nvPr userDrawn="1"/>
        </p:nvSpPr>
        <p:spPr>
          <a:xfrm rot="12129672">
            <a:off x="6297233" y="787918"/>
            <a:ext cx="1685154" cy="3640581"/>
          </a:xfrm>
          <a:prstGeom prst="arc">
            <a:avLst>
              <a:gd name="adj1" fmla="val 16694938"/>
              <a:gd name="adj2" fmla="val 670220"/>
            </a:avLst>
          </a:prstGeom>
          <a:ln w="19050">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70" name="Freihandform 69" hidden="1"/>
          <p:cNvSpPr/>
          <p:nvPr userDrawn="1"/>
        </p:nvSpPr>
        <p:spPr>
          <a:xfrm>
            <a:off x="6894921" y="4756225"/>
            <a:ext cx="2129140" cy="1771017"/>
          </a:xfrm>
          <a:custGeom>
            <a:avLst/>
            <a:gdLst>
              <a:gd name="connsiteX0" fmla="*/ 0 w 1596647"/>
              <a:gd name="connsiteY0" fmla="*/ 0 h 1328263"/>
              <a:gd name="connsiteX1" fmla="*/ 146873 w 1596647"/>
              <a:gd name="connsiteY1" fmla="*/ 331648 h 1328263"/>
              <a:gd name="connsiteX2" fmla="*/ 307959 w 1596647"/>
              <a:gd name="connsiteY2" fmla="*/ 649082 h 1328263"/>
              <a:gd name="connsiteX3" fmla="*/ 464307 w 1596647"/>
              <a:gd name="connsiteY3" fmla="*/ 895449 h 1328263"/>
              <a:gd name="connsiteX4" fmla="*/ 606442 w 1596647"/>
              <a:gd name="connsiteY4" fmla="*/ 1089700 h 1328263"/>
              <a:gd name="connsiteX5" fmla="*/ 833857 w 1596647"/>
              <a:gd name="connsiteY5" fmla="*/ 1269737 h 1328263"/>
              <a:gd name="connsiteX6" fmla="*/ 1056535 w 1596647"/>
              <a:gd name="connsiteY6" fmla="*/ 1326591 h 1328263"/>
              <a:gd name="connsiteX7" fmla="*/ 1326591 w 1596647"/>
              <a:gd name="connsiteY7" fmla="*/ 1217621 h 1328263"/>
              <a:gd name="connsiteX8" fmla="*/ 1506628 w 1596647"/>
              <a:gd name="connsiteY8" fmla="*/ 1037584 h 1328263"/>
              <a:gd name="connsiteX9" fmla="*/ 1596647 w 1596647"/>
              <a:gd name="connsiteY9" fmla="*/ 919138 h 132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6647" h="1328263">
                <a:moveTo>
                  <a:pt x="0" y="0"/>
                </a:moveTo>
                <a:cubicBezTo>
                  <a:pt x="47773" y="111734"/>
                  <a:pt x="95547" y="223468"/>
                  <a:pt x="146873" y="331648"/>
                </a:cubicBezTo>
                <a:cubicBezTo>
                  <a:pt x="198199" y="439828"/>
                  <a:pt x="255053" y="555115"/>
                  <a:pt x="307959" y="649082"/>
                </a:cubicBezTo>
                <a:cubicBezTo>
                  <a:pt x="360865" y="743049"/>
                  <a:pt x="414560" y="822013"/>
                  <a:pt x="464307" y="895449"/>
                </a:cubicBezTo>
                <a:cubicBezTo>
                  <a:pt x="514054" y="968885"/>
                  <a:pt x="544850" y="1027319"/>
                  <a:pt x="606442" y="1089700"/>
                </a:cubicBezTo>
                <a:cubicBezTo>
                  <a:pt x="668034" y="1152081"/>
                  <a:pt x="758842" y="1230255"/>
                  <a:pt x="833857" y="1269737"/>
                </a:cubicBezTo>
                <a:cubicBezTo>
                  <a:pt x="908873" y="1309219"/>
                  <a:pt x="974413" y="1335277"/>
                  <a:pt x="1056535" y="1326591"/>
                </a:cubicBezTo>
                <a:cubicBezTo>
                  <a:pt x="1138657" y="1317905"/>
                  <a:pt x="1251575" y="1265789"/>
                  <a:pt x="1326591" y="1217621"/>
                </a:cubicBezTo>
                <a:cubicBezTo>
                  <a:pt x="1401607" y="1169453"/>
                  <a:pt x="1461619" y="1087331"/>
                  <a:pt x="1506628" y="1037584"/>
                </a:cubicBezTo>
                <a:cubicBezTo>
                  <a:pt x="1551637" y="987837"/>
                  <a:pt x="1574142" y="953487"/>
                  <a:pt x="1596647" y="919138"/>
                </a:cubicBezTo>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05" name="Gerader Verbinder 104" hidden="1"/>
          <p:cNvCxnSpPr/>
          <p:nvPr userDrawn="1"/>
        </p:nvCxnSpPr>
        <p:spPr>
          <a:xfrm>
            <a:off x="-5511501" y="-2247338"/>
            <a:ext cx="17877679" cy="39261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Gerader Verbinder 125" hidden="1"/>
          <p:cNvCxnSpPr/>
          <p:nvPr userDrawn="1"/>
        </p:nvCxnSpPr>
        <p:spPr>
          <a:xfrm>
            <a:off x="-4755498" y="-2218943"/>
            <a:ext cx="15524508" cy="9095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Gerader Verbinder 129" hidden="1"/>
          <p:cNvCxnSpPr/>
          <p:nvPr userDrawn="1"/>
        </p:nvCxnSpPr>
        <p:spPr>
          <a:xfrm>
            <a:off x="-4490809" y="-2044137"/>
            <a:ext cx="16119329" cy="1099484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3" name="Gerader Verbinder 132" hidden="1"/>
          <p:cNvCxnSpPr/>
          <p:nvPr userDrawn="1"/>
        </p:nvCxnSpPr>
        <p:spPr>
          <a:xfrm>
            <a:off x="-4490808" y="-2044138"/>
            <a:ext cx="16510320" cy="9805387"/>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hteck 4" hidden="1"/>
          <p:cNvSpPr/>
          <p:nvPr userDrawn="1"/>
        </p:nvSpPr>
        <p:spPr>
          <a:xfrm>
            <a:off x="0" y="1"/>
            <a:ext cx="12193588" cy="2186152"/>
          </a:xfrm>
          <a:prstGeom prst="rect">
            <a:avLst/>
          </a:prstGeom>
          <a:gradFill>
            <a:gsLst>
              <a:gs pos="0">
                <a:schemeClr val="tx1">
                  <a:alpha val="0"/>
                </a:schemeClr>
              </a:gs>
              <a:gs pos="68000">
                <a:srgbClr val="000000">
                  <a:alpha val="21000"/>
                </a:srgbClr>
              </a:gs>
              <a:gs pos="41000">
                <a:srgbClr val="000000">
                  <a:alpha val="47000"/>
                </a:srgb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Bogen 8"/>
          <p:cNvSpPr/>
          <p:nvPr userDrawn="1"/>
        </p:nvSpPr>
        <p:spPr>
          <a:xfrm>
            <a:off x="4737674" y="2015751"/>
            <a:ext cx="2668666" cy="3309095"/>
          </a:xfrm>
          <a:prstGeom prst="arc">
            <a:avLst>
              <a:gd name="adj1" fmla="val 13722347"/>
              <a:gd name="adj2" fmla="val 19171757"/>
            </a:avLst>
          </a:prstGeom>
          <a:ln w="19050">
            <a:headEnd type="none"/>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155" name="Gruppieren 154"/>
          <p:cNvGrpSpPr/>
          <p:nvPr userDrawn="1"/>
        </p:nvGrpSpPr>
        <p:grpSpPr>
          <a:xfrm>
            <a:off x="1352032" y="2592"/>
            <a:ext cx="7151670" cy="7596261"/>
            <a:chOff x="1013892" y="1944"/>
            <a:chExt cx="5363054" cy="5697196"/>
          </a:xfrm>
        </p:grpSpPr>
        <p:sp>
          <p:nvSpPr>
            <p:cNvPr id="156" name="Bogen 155"/>
            <p:cNvSpPr/>
            <p:nvPr/>
          </p:nvSpPr>
          <p:spPr>
            <a:xfrm>
              <a:off x="4198289" y="2130950"/>
              <a:ext cx="1439186" cy="1439186"/>
            </a:xfrm>
            <a:prstGeom prst="arc">
              <a:avLst>
                <a:gd name="adj1" fmla="val 20017001"/>
                <a:gd name="adj2" fmla="val 1517087"/>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7" name="Bogen 156"/>
            <p:cNvSpPr/>
            <p:nvPr/>
          </p:nvSpPr>
          <p:spPr>
            <a:xfrm>
              <a:off x="3244132" y="1494846"/>
              <a:ext cx="2552370" cy="2711394"/>
            </a:xfrm>
            <a:prstGeom prst="arc">
              <a:avLst>
                <a:gd name="adj1" fmla="val 20212971"/>
                <a:gd name="adj2" fmla="val 140551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8" name="Bogen 157"/>
            <p:cNvSpPr/>
            <p:nvPr/>
          </p:nvSpPr>
          <p:spPr>
            <a:xfrm>
              <a:off x="2092518" y="790251"/>
              <a:ext cx="3878911" cy="4120584"/>
            </a:xfrm>
            <a:prstGeom prst="arc">
              <a:avLst>
                <a:gd name="adj1" fmla="val 20448796"/>
                <a:gd name="adj2" fmla="val 1189865"/>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9" name="Bogen 158"/>
            <p:cNvSpPr/>
            <p:nvPr/>
          </p:nvSpPr>
          <p:spPr>
            <a:xfrm>
              <a:off x="1545304" y="392903"/>
              <a:ext cx="4626997" cy="4915279"/>
            </a:xfrm>
            <a:prstGeom prst="arc">
              <a:avLst>
                <a:gd name="adj1" fmla="val 20389107"/>
                <a:gd name="adj2" fmla="val 1265522"/>
              </a:avLst>
            </a:prstGeom>
            <a:ln w="317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60" name="Bogen 159"/>
            <p:cNvSpPr/>
            <p:nvPr/>
          </p:nvSpPr>
          <p:spPr>
            <a:xfrm>
              <a:off x="1013892" y="1944"/>
              <a:ext cx="5363054" cy="5697196"/>
            </a:xfrm>
            <a:prstGeom prst="arc">
              <a:avLst>
                <a:gd name="adj1" fmla="val 20369883"/>
                <a:gd name="adj2" fmla="val 1292841"/>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grpSp>
        <p:nvGrpSpPr>
          <p:cNvPr id="106" name="Gruppieren 105"/>
          <p:cNvGrpSpPr/>
          <p:nvPr userDrawn="1"/>
        </p:nvGrpSpPr>
        <p:grpSpPr>
          <a:xfrm>
            <a:off x="790866" y="4150012"/>
            <a:ext cx="1313842" cy="96000"/>
            <a:chOff x="612045" y="3236414"/>
            <a:chExt cx="985253" cy="72000"/>
          </a:xfrm>
        </p:grpSpPr>
        <p:cxnSp>
          <p:nvCxnSpPr>
            <p:cNvPr id="140" name="Gerade Verbindung mit Pfeil 139"/>
            <p:cNvCxnSpPr>
              <a:cxnSpLocks noChangeAspect="1"/>
            </p:cNvCxnSpPr>
            <p:nvPr userDrawn="1"/>
          </p:nvCxnSpPr>
          <p:spPr>
            <a:xfrm flipV="1">
              <a:off x="612045" y="3236414"/>
              <a:ext cx="985253" cy="72000"/>
            </a:xfrm>
            <a:prstGeom prst="straightConnector1">
              <a:avLst/>
            </a:prstGeom>
            <a:ln w="19050">
              <a:tailEnd type="triangle" w="med" len="lg"/>
            </a:ln>
          </p:spPr>
          <p:style>
            <a:lnRef idx="1">
              <a:schemeClr val="accent1"/>
            </a:lnRef>
            <a:fillRef idx="0">
              <a:schemeClr val="accent1"/>
            </a:fillRef>
            <a:effectRef idx="0">
              <a:schemeClr val="accent1"/>
            </a:effectRef>
            <a:fontRef idx="minor">
              <a:schemeClr val="tx1"/>
            </a:fontRef>
          </p:style>
        </p:cxnSp>
        <p:cxnSp>
          <p:nvCxnSpPr>
            <p:cNvPr id="161" name="Gerade Verbindung mit Pfeil 160"/>
            <p:cNvCxnSpPr>
              <a:cxnSpLocks noChangeAspect="1"/>
            </p:cNvCxnSpPr>
            <p:nvPr userDrawn="1"/>
          </p:nvCxnSpPr>
          <p:spPr>
            <a:xfrm flipV="1">
              <a:off x="1328544" y="3245802"/>
              <a:ext cx="152400" cy="11137"/>
            </a:xfrm>
            <a:prstGeom prst="straightConnector1">
              <a:avLst/>
            </a:prstGeom>
            <a:ln w="19050">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63" name="Gruppieren 162"/>
          <p:cNvGrpSpPr/>
          <p:nvPr userDrawn="1"/>
        </p:nvGrpSpPr>
        <p:grpSpPr>
          <a:xfrm>
            <a:off x="5752159" y="3187362"/>
            <a:ext cx="1683981" cy="1212699"/>
            <a:chOff x="3597179" y="1800000"/>
            <a:chExt cx="1262821" cy="909524"/>
          </a:xfrm>
        </p:grpSpPr>
        <p:sp>
          <p:nvSpPr>
            <p:cNvPr id="164" name="Ellipse 163"/>
            <p:cNvSpPr/>
            <p:nvPr userDrawn="1"/>
          </p:nvSpPr>
          <p:spPr>
            <a:xfrm>
              <a:off x="4190788" y="2213864"/>
              <a:ext cx="72000" cy="72271"/>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65" name="Gruppieren 164"/>
            <p:cNvGrpSpPr/>
            <p:nvPr userDrawn="1"/>
          </p:nvGrpSpPr>
          <p:grpSpPr>
            <a:xfrm>
              <a:off x="3597179" y="1809524"/>
              <a:ext cx="900000" cy="900000"/>
              <a:chOff x="3613846" y="1724932"/>
              <a:chExt cx="900000" cy="900000"/>
            </a:xfrm>
          </p:grpSpPr>
          <p:sp>
            <p:nvSpPr>
              <p:cNvPr id="173" name="Bogen 172"/>
              <p:cNvSpPr>
                <a:spLocks noChangeAspect="1"/>
              </p:cNvSpPr>
              <p:nvPr userDrawn="1"/>
            </p:nvSpPr>
            <p:spPr>
              <a:xfrm>
                <a:off x="3977343" y="1994932"/>
                <a:ext cx="360000" cy="360000"/>
              </a:xfrm>
              <a:prstGeom prst="arc">
                <a:avLst>
                  <a:gd name="adj1" fmla="val 19742661"/>
                  <a:gd name="adj2" fmla="val 1683837"/>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4" name="Bogen 173"/>
              <p:cNvSpPr>
                <a:spLocks noChangeAspect="1"/>
              </p:cNvSpPr>
              <p:nvPr userDrawn="1"/>
            </p:nvSpPr>
            <p:spPr>
              <a:xfrm>
                <a:off x="3859743" y="1904932"/>
                <a:ext cx="540000" cy="540000"/>
              </a:xfrm>
              <a:prstGeom prst="arc">
                <a:avLst>
                  <a:gd name="adj1" fmla="val 19924429"/>
                  <a:gd name="adj2" fmla="val 1600821"/>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5" name="Bogen 174"/>
              <p:cNvSpPr>
                <a:spLocks noChangeAspect="1"/>
              </p:cNvSpPr>
              <p:nvPr userDrawn="1"/>
            </p:nvSpPr>
            <p:spPr>
              <a:xfrm>
                <a:off x="3737262" y="1814932"/>
                <a:ext cx="720000" cy="720000"/>
              </a:xfrm>
              <a:prstGeom prst="arc">
                <a:avLst>
                  <a:gd name="adj1" fmla="val 20063317"/>
                  <a:gd name="adj2" fmla="val 1489419"/>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6" name="Bogen 175"/>
              <p:cNvSpPr>
                <a:spLocks noChangeAspect="1"/>
              </p:cNvSpPr>
              <p:nvPr userDrawn="1"/>
            </p:nvSpPr>
            <p:spPr>
              <a:xfrm>
                <a:off x="3613846" y="1724932"/>
                <a:ext cx="900000" cy="900000"/>
              </a:xfrm>
              <a:prstGeom prst="arc">
                <a:avLst>
                  <a:gd name="adj1" fmla="val 20079273"/>
                  <a:gd name="adj2" fmla="val 14171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grpSp>
          <p:nvGrpSpPr>
            <p:cNvPr id="166" name="Gruppieren 165"/>
            <p:cNvGrpSpPr/>
            <p:nvPr userDrawn="1"/>
          </p:nvGrpSpPr>
          <p:grpSpPr>
            <a:xfrm rot="10800000">
              <a:off x="3960000" y="1800000"/>
              <a:ext cx="900000" cy="900000"/>
              <a:chOff x="3613846" y="1724932"/>
              <a:chExt cx="900000" cy="900000"/>
            </a:xfrm>
          </p:grpSpPr>
          <p:sp>
            <p:nvSpPr>
              <p:cNvPr id="169" name="Bogen 168"/>
              <p:cNvSpPr>
                <a:spLocks noChangeAspect="1"/>
              </p:cNvSpPr>
              <p:nvPr userDrawn="1"/>
            </p:nvSpPr>
            <p:spPr>
              <a:xfrm>
                <a:off x="3977343" y="1994932"/>
                <a:ext cx="360000" cy="360000"/>
              </a:xfrm>
              <a:prstGeom prst="arc">
                <a:avLst>
                  <a:gd name="adj1" fmla="val 19742661"/>
                  <a:gd name="adj2" fmla="val 1683837"/>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0" name="Bogen 169"/>
              <p:cNvSpPr>
                <a:spLocks noChangeAspect="1"/>
              </p:cNvSpPr>
              <p:nvPr userDrawn="1"/>
            </p:nvSpPr>
            <p:spPr>
              <a:xfrm>
                <a:off x="3859743" y="1904932"/>
                <a:ext cx="540000" cy="540000"/>
              </a:xfrm>
              <a:prstGeom prst="arc">
                <a:avLst>
                  <a:gd name="adj1" fmla="val 19924429"/>
                  <a:gd name="adj2" fmla="val 1600821"/>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1" name="Bogen 170"/>
              <p:cNvSpPr>
                <a:spLocks noChangeAspect="1"/>
              </p:cNvSpPr>
              <p:nvPr userDrawn="1"/>
            </p:nvSpPr>
            <p:spPr>
              <a:xfrm>
                <a:off x="3737262" y="1814932"/>
                <a:ext cx="720000" cy="720000"/>
              </a:xfrm>
              <a:prstGeom prst="arc">
                <a:avLst>
                  <a:gd name="adj1" fmla="val 20063317"/>
                  <a:gd name="adj2" fmla="val 1489419"/>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72" name="Bogen 171"/>
              <p:cNvSpPr>
                <a:spLocks noChangeAspect="1"/>
              </p:cNvSpPr>
              <p:nvPr userDrawn="1"/>
            </p:nvSpPr>
            <p:spPr>
              <a:xfrm>
                <a:off x="3613846" y="1724932"/>
                <a:ext cx="900000" cy="900000"/>
              </a:xfrm>
              <a:prstGeom prst="arc">
                <a:avLst>
                  <a:gd name="adj1" fmla="val 20079273"/>
                  <a:gd name="adj2" fmla="val 14171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cxnSp>
          <p:nvCxnSpPr>
            <p:cNvPr id="167" name="Gerader Verbinder 166"/>
            <p:cNvCxnSpPr>
              <a:stCxn id="164" idx="4"/>
            </p:cNvCxnSpPr>
            <p:nvPr userDrawn="1"/>
          </p:nvCxnSpPr>
          <p:spPr>
            <a:xfrm>
              <a:off x="4226788" y="2286135"/>
              <a:ext cx="0" cy="28085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8" name="Gerader Verbinder 167"/>
            <p:cNvCxnSpPr/>
            <p:nvPr userDrawn="1"/>
          </p:nvCxnSpPr>
          <p:spPr>
            <a:xfrm>
              <a:off x="4180178" y="2566988"/>
              <a:ext cx="93219"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7" name="Rectangle 4"/>
          <p:cNvSpPr>
            <a:spLocks noGrp="1" noChangeArrowheads="1"/>
          </p:cNvSpPr>
          <p:nvPr>
            <p:ph type="subTitle" idx="1"/>
          </p:nvPr>
        </p:nvSpPr>
        <p:spPr>
          <a:xfrm>
            <a:off x="377673" y="1376363"/>
            <a:ext cx="5719916" cy="943200"/>
          </a:xfrm>
        </p:spPr>
        <p:txBody>
          <a:bodyPr lIns="0" tIns="0" rIns="0" bIns="0"/>
          <a:lstStyle>
            <a:lvl1pPr marL="0" indent="0">
              <a:spcBef>
                <a:spcPct val="0"/>
              </a:spcBef>
              <a:buFont typeface="Wingdings" pitchFamily="2" charset="2"/>
              <a:buNone/>
              <a:defRPr sz="1600" b="0" i="0">
                <a:solidFill>
                  <a:schemeClr val="accent1"/>
                </a:solidFill>
                <a:latin typeface="+mj-lt"/>
                <a:ea typeface="Verdana" charset="0"/>
                <a:cs typeface="Verdana" charset="0"/>
              </a:defRPr>
            </a:lvl1pPr>
          </a:lstStyle>
          <a:p>
            <a:r>
              <a:rPr lang="de-DE"/>
              <a:t>Formatvorlage des Untertitelmasters durch Klicken bearbeiten</a:t>
            </a:r>
            <a:endParaRPr lang="de-DE" dirty="0"/>
          </a:p>
        </p:txBody>
      </p:sp>
      <p:sp>
        <p:nvSpPr>
          <p:cNvPr id="118" name="Titel 11"/>
          <p:cNvSpPr>
            <a:spLocks noGrp="1"/>
          </p:cNvSpPr>
          <p:nvPr>
            <p:ph type="title" hasCustomPrompt="1"/>
          </p:nvPr>
        </p:nvSpPr>
        <p:spPr>
          <a:xfrm>
            <a:off x="377672" y="450096"/>
            <a:ext cx="9223200" cy="838200"/>
          </a:xfrm>
          <a:prstGeom prst="rect">
            <a:avLst/>
          </a:prstGeom>
        </p:spPr>
        <p:txBody>
          <a:bodyPr/>
          <a:lstStyle>
            <a:lvl1pPr>
              <a:defRPr sz="2400">
                <a:solidFill>
                  <a:schemeClr val="accent1"/>
                </a:solidFill>
              </a:defRPr>
            </a:lvl1pPr>
          </a:lstStyle>
          <a:p>
            <a:r>
              <a:rPr lang="de-DE" dirty="0"/>
              <a:t>TITELMASTERFORMAT DURCH KLICKEN BEARBEITEN</a:t>
            </a:r>
          </a:p>
        </p:txBody>
      </p:sp>
      <p:grpSp>
        <p:nvGrpSpPr>
          <p:cNvPr id="119"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20" name="Rechteck 119"/>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1" name="Picture 9" descr="tud_logo"/>
            <p:cNvPicPr>
              <a:picLocks noChangeAspect="1" noChangeArrowheads="1"/>
            </p:cNvPicPr>
            <p:nvPr/>
          </p:nvPicPr>
          <p:blipFill rotWithShape="1">
            <a:blip r:embed="rId5"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pic>
        <p:nvPicPr>
          <p:cNvPr id="128" name="Grafik 12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8450" y="5640323"/>
            <a:ext cx="11473200" cy="692936"/>
          </a:xfrm>
          <a:prstGeom prst="rect">
            <a:avLst/>
          </a:prstGeom>
        </p:spPr>
      </p:pic>
      <p:sp>
        <p:nvSpPr>
          <p:cNvPr id="129" name="Titel 2"/>
          <p:cNvSpPr txBox="1">
            <a:spLocks/>
          </p:cNvSpPr>
          <p:nvPr userDrawn="1"/>
        </p:nvSpPr>
        <p:spPr bwMode="auto">
          <a:xfrm>
            <a:off x="2536259" y="5498945"/>
            <a:ext cx="1251222" cy="63403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rtl="0" eaLnBrk="1" fontAlgn="base" hangingPunct="1">
              <a:spcBef>
                <a:spcPct val="0"/>
              </a:spcBef>
              <a:spcAft>
                <a:spcPct val="0"/>
              </a:spcAft>
              <a:defRPr sz="2800" b="1" i="0">
                <a:solidFill>
                  <a:srgbClr val="FDCA00"/>
                </a:solidFill>
                <a:latin typeface="+mj-lt"/>
                <a:ea typeface="Verdana" charset="0"/>
                <a:cs typeface="Verdana" charset="0"/>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de-DE" sz="4533" b="0" i="1" kern="0" dirty="0" err="1">
                <a:solidFill>
                  <a:schemeClr val="accent1"/>
                </a:solidFill>
                <a:latin typeface="+mj-lt"/>
              </a:rPr>
              <a:t>pmd</a:t>
            </a:r>
            <a:endParaRPr lang="de-DE" sz="4533" b="0" i="1" kern="0" dirty="0">
              <a:solidFill>
                <a:schemeClr val="accent1"/>
              </a:solidFill>
              <a:latin typeface="+mj-lt"/>
            </a:endParaRPr>
          </a:p>
        </p:txBody>
      </p:sp>
    </p:spTree>
    <p:extLst>
      <p:ext uri="{BB962C8B-B14F-4D97-AF65-F5344CB8AC3E}">
        <p14:creationId xmlns:p14="http://schemas.microsoft.com/office/powerpoint/2010/main" val="3681395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B-SB_01">
    <p:spTree>
      <p:nvGrpSpPr>
        <p:cNvPr id="1" name=""/>
        <p:cNvGrpSpPr/>
        <p:nvPr/>
      </p:nvGrpSpPr>
      <p:grpSpPr>
        <a:xfrm>
          <a:off x="0" y="0"/>
          <a:ext cx="0" cy="0"/>
          <a:chOff x="0" y="0"/>
          <a:chExt cx="0" cy="0"/>
        </a:xfrm>
      </p:grpSpPr>
      <p:grpSp>
        <p:nvGrpSpPr>
          <p:cNvPr id="3" name="Wälzlager"/>
          <p:cNvGrpSpPr/>
          <p:nvPr userDrawn="1"/>
        </p:nvGrpSpPr>
        <p:grpSpPr>
          <a:xfrm>
            <a:off x="-6699" y="-28488"/>
            <a:ext cx="12229319" cy="6927128"/>
            <a:chOff x="-5024" y="-21366"/>
            <a:chExt cx="9170795" cy="5195346"/>
          </a:xfrm>
        </p:grpSpPr>
        <p:pic>
          <p:nvPicPr>
            <p:cNvPr id="18" name="Bildplatzhalter 1"/>
            <p:cNvPicPr/>
            <p:nvPr userDrawn="1"/>
          </p:nvPicPr>
          <p:blipFill rotWithShape="1">
            <a:blip r:embed="rId2">
              <a:extLst>
                <a:ext uri="{28A0092B-C50C-407E-A947-70E740481C1C}">
                  <a14:useLocalDpi xmlns:a14="http://schemas.microsoft.com/office/drawing/2010/main" val="0"/>
                </a:ext>
              </a:extLst>
            </a:blip>
            <a:srcRect t="815" b="1004"/>
            <a:stretch/>
          </p:blipFill>
          <p:spPr bwMode="auto">
            <a:xfrm>
              <a:off x="3416440" y="28574"/>
              <a:ext cx="5749331" cy="5072063"/>
            </a:xfrm>
            <a:prstGeom prst="rect">
              <a:avLst/>
            </a:prstGeom>
            <a:ln>
              <a:noFill/>
            </a:ln>
            <a:extLst>
              <a:ext uri="{53640926-AAD7-44D8-BBD7-CCE9431645EC}">
                <a14:shadowObscured xmlns:a14="http://schemas.microsoft.com/office/drawing/2010/main"/>
              </a:ext>
            </a:extLst>
          </p:spPr>
        </p:pic>
        <p:pic>
          <p:nvPicPr>
            <p:cNvPr id="162"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191" t="-159" r="81413" b="-262"/>
            <a:stretch/>
          </p:blipFill>
          <p:spPr bwMode="auto">
            <a:xfrm flipH="1">
              <a:off x="2009670" y="-21364"/>
              <a:ext cx="1439258" cy="5195344"/>
            </a:xfrm>
            <a:prstGeom prst="rect">
              <a:avLst/>
            </a:prstGeom>
            <a:ln>
              <a:noFill/>
            </a:ln>
            <a:extLst>
              <a:ext uri="{53640926-AAD7-44D8-BBD7-CCE9431645EC}">
                <a14:shadowObscured xmlns:a14="http://schemas.microsoft.com/office/drawing/2010/main"/>
              </a:ext>
            </a:extLst>
          </p:spPr>
        </p:pic>
        <p:pic>
          <p:nvPicPr>
            <p:cNvPr id="164"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191" t="-159" r="81413" b="-262"/>
            <a:stretch/>
          </p:blipFill>
          <p:spPr bwMode="auto">
            <a:xfrm>
              <a:off x="575330" y="-21365"/>
              <a:ext cx="1439258" cy="5195345"/>
            </a:xfrm>
            <a:prstGeom prst="rect">
              <a:avLst/>
            </a:prstGeom>
            <a:ln>
              <a:noFill/>
            </a:ln>
            <a:extLst>
              <a:ext uri="{53640926-AAD7-44D8-BBD7-CCE9431645EC}">
                <a14:shadowObscured xmlns:a14="http://schemas.microsoft.com/office/drawing/2010/main"/>
              </a:ext>
            </a:extLst>
          </p:spPr>
        </p:pic>
        <p:pic>
          <p:nvPicPr>
            <p:cNvPr id="165" name="Bildplatzhalter 1"/>
            <p:cNvPicPr/>
            <p:nvPr userDrawn="1"/>
          </p:nvPicPr>
          <p:blipFill rotWithShape="1">
            <a:blip r:embed="rId3" cstate="print">
              <a:extLst>
                <a:ext uri="{BEBA8EAE-BF5A-486C-A8C5-ECC9F3942E4B}">
                  <a14:imgProps xmlns:a14="http://schemas.microsoft.com/office/drawing/2010/main">
                    <a14:imgLayer r:embed="rId4">
                      <a14:imgEffect>
                        <a14:brightnessContrast bright="15000" contrast="30000"/>
                      </a14:imgEffect>
                    </a14:imgLayer>
                  </a14:imgProps>
                </a:ext>
                <a:ext uri="{28A0092B-C50C-407E-A947-70E740481C1C}">
                  <a14:useLocalDpi xmlns:a14="http://schemas.microsoft.com/office/drawing/2010/main" val="0"/>
                </a:ext>
              </a:extLst>
            </a:blip>
            <a:srcRect l="-191" t="-159" r="92195" b="-262"/>
            <a:stretch/>
          </p:blipFill>
          <p:spPr bwMode="auto">
            <a:xfrm flipH="1">
              <a:off x="-5024" y="-21366"/>
              <a:ext cx="612842" cy="5195345"/>
            </a:xfrm>
            <a:prstGeom prst="rect">
              <a:avLst/>
            </a:prstGeom>
            <a:ln>
              <a:noFill/>
            </a:ln>
            <a:extLst>
              <a:ext uri="{53640926-AAD7-44D8-BBD7-CCE9431645EC}">
                <a14:shadowObscured xmlns:a14="http://schemas.microsoft.com/office/drawing/2010/main"/>
              </a:ext>
            </a:extLst>
          </p:spPr>
        </p:pic>
      </p:grpSp>
      <p:grpSp>
        <p:nvGrpSpPr>
          <p:cNvPr id="6" name="Mittelachsen"/>
          <p:cNvGrpSpPr/>
          <p:nvPr userDrawn="1"/>
        </p:nvGrpSpPr>
        <p:grpSpPr>
          <a:xfrm>
            <a:off x="6952170" y="170917"/>
            <a:ext cx="5270450" cy="6503156"/>
            <a:chOff x="5213448" y="128187"/>
            <a:chExt cx="3952323" cy="4877367"/>
          </a:xfrm>
        </p:grpSpPr>
        <p:cxnSp>
          <p:nvCxnSpPr>
            <p:cNvPr id="7" name="Gerader Verbinder 6"/>
            <p:cNvCxnSpPr/>
            <p:nvPr userDrawn="1"/>
          </p:nvCxnSpPr>
          <p:spPr>
            <a:xfrm flipH="1">
              <a:off x="7668928" y="128187"/>
              <a:ext cx="13122" cy="4877367"/>
            </a:xfrm>
            <a:prstGeom prst="line">
              <a:avLst/>
            </a:prstGeom>
            <a:ln w="25400">
              <a:prstDash val="dashDot"/>
            </a:ln>
          </p:spPr>
          <p:style>
            <a:lnRef idx="1">
              <a:schemeClr val="accent1"/>
            </a:lnRef>
            <a:fillRef idx="0">
              <a:schemeClr val="accent1"/>
            </a:fillRef>
            <a:effectRef idx="0">
              <a:schemeClr val="accent1"/>
            </a:effectRef>
            <a:fontRef idx="minor">
              <a:schemeClr val="tx1"/>
            </a:fontRef>
          </p:style>
        </p:cxnSp>
        <p:cxnSp>
          <p:nvCxnSpPr>
            <p:cNvPr id="21" name="Gerader Verbinder 20"/>
            <p:cNvCxnSpPr>
              <a:endCxn id="18" idx="3"/>
            </p:cNvCxnSpPr>
            <p:nvPr userDrawn="1"/>
          </p:nvCxnSpPr>
          <p:spPr>
            <a:xfrm>
              <a:off x="5213448" y="2539354"/>
              <a:ext cx="3952323" cy="30122"/>
            </a:xfrm>
            <a:prstGeom prst="line">
              <a:avLst/>
            </a:prstGeom>
            <a:ln w="25400">
              <a:prstDash val="dashDot"/>
            </a:ln>
          </p:spPr>
          <p:style>
            <a:lnRef idx="1">
              <a:schemeClr val="accent1"/>
            </a:lnRef>
            <a:fillRef idx="0">
              <a:schemeClr val="accent1"/>
            </a:fillRef>
            <a:effectRef idx="0">
              <a:schemeClr val="accent1"/>
            </a:effectRef>
            <a:fontRef idx="minor">
              <a:schemeClr val="tx1"/>
            </a:fontRef>
          </p:style>
        </p:cxnSp>
      </p:grpSp>
      <p:grpSp>
        <p:nvGrpSpPr>
          <p:cNvPr id="29" name="Gruppieren 28"/>
          <p:cNvGrpSpPr/>
          <p:nvPr userDrawn="1"/>
        </p:nvGrpSpPr>
        <p:grpSpPr>
          <a:xfrm>
            <a:off x="10954835" y="899557"/>
            <a:ext cx="1104144" cy="1104000"/>
            <a:chOff x="5310258" y="728700"/>
            <a:chExt cx="828000" cy="828000"/>
          </a:xfrm>
        </p:grpSpPr>
        <p:sp>
          <p:nvSpPr>
            <p:cNvPr id="22" name="Bogen 21"/>
            <p:cNvSpPr/>
            <p:nvPr userDrawn="1"/>
          </p:nvSpPr>
          <p:spPr>
            <a:xfrm>
              <a:off x="5310258" y="728700"/>
              <a:ext cx="828000" cy="828000"/>
            </a:xfrm>
            <a:prstGeom prst="arc">
              <a:avLst>
                <a:gd name="adj1" fmla="val 16200000"/>
                <a:gd name="adj2" fmla="val 10843512"/>
              </a:avLst>
            </a:prstGeom>
            <a:ln w="25400">
              <a:headEnd type="none" w="med" len="lg"/>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Gerader Verbinder 23"/>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Gerader Verbinder 26"/>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9" name="Gruppieren 38"/>
          <p:cNvGrpSpPr/>
          <p:nvPr userDrawn="1"/>
        </p:nvGrpSpPr>
        <p:grpSpPr>
          <a:xfrm>
            <a:off x="10130669" y="5168587"/>
            <a:ext cx="1104144" cy="1104000"/>
            <a:chOff x="5310258" y="728700"/>
            <a:chExt cx="828000" cy="828000"/>
          </a:xfrm>
        </p:grpSpPr>
        <p:sp>
          <p:nvSpPr>
            <p:cNvPr id="40" name="Bogen 39"/>
            <p:cNvSpPr/>
            <p:nvPr userDrawn="1"/>
          </p:nvSpPr>
          <p:spPr>
            <a:xfrm>
              <a:off x="5310258" y="728700"/>
              <a:ext cx="828000" cy="828000"/>
            </a:xfrm>
            <a:prstGeom prst="arc">
              <a:avLst>
                <a:gd name="adj1" fmla="val 16200000"/>
                <a:gd name="adj2" fmla="val 10843512"/>
              </a:avLst>
            </a:prstGeom>
            <a:ln w="25400">
              <a:headEnd type="none" w="med" len="lg"/>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Gerader Verbinder 40"/>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2" name="Gerader Verbinder 41"/>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1" name="Gruppieren 50" hidden="1"/>
          <p:cNvGrpSpPr/>
          <p:nvPr userDrawn="1"/>
        </p:nvGrpSpPr>
        <p:grpSpPr>
          <a:xfrm>
            <a:off x="7659357" y="1598501"/>
            <a:ext cx="1104144" cy="1104000"/>
            <a:chOff x="5310258" y="728700"/>
            <a:chExt cx="828000" cy="828000"/>
          </a:xfrm>
        </p:grpSpPr>
        <p:sp>
          <p:nvSpPr>
            <p:cNvPr id="52" name="Bogen 51"/>
            <p:cNvSpPr/>
            <p:nvPr userDrawn="1"/>
          </p:nvSpPr>
          <p:spPr>
            <a:xfrm>
              <a:off x="5310258" y="728700"/>
              <a:ext cx="828000" cy="828000"/>
            </a:xfrm>
            <a:prstGeom prst="arc">
              <a:avLst>
                <a:gd name="adj1" fmla="val 16200000"/>
                <a:gd name="adj2" fmla="val 10843512"/>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3" name="Gerader Verbinder 52"/>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Gerader Verbinder 53"/>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55" name="Gruppieren 54"/>
          <p:cNvGrpSpPr/>
          <p:nvPr userDrawn="1"/>
        </p:nvGrpSpPr>
        <p:grpSpPr>
          <a:xfrm>
            <a:off x="9183092" y="540799"/>
            <a:ext cx="1104144" cy="1104000"/>
            <a:chOff x="5310258" y="728700"/>
            <a:chExt cx="828000" cy="828000"/>
          </a:xfrm>
        </p:grpSpPr>
        <p:sp>
          <p:nvSpPr>
            <p:cNvPr id="56" name="Bogen 55"/>
            <p:cNvSpPr/>
            <p:nvPr userDrawn="1"/>
          </p:nvSpPr>
          <p:spPr>
            <a:xfrm>
              <a:off x="5310258" y="728700"/>
              <a:ext cx="828000" cy="828000"/>
            </a:xfrm>
            <a:prstGeom prst="arc">
              <a:avLst>
                <a:gd name="adj1" fmla="val 16200000"/>
                <a:gd name="adj2" fmla="val 10843512"/>
              </a:avLst>
            </a:prstGeom>
            <a:ln w="25400">
              <a:headEnd type="none" w="med" len="lg"/>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7" name="Gerader Verbinder 56"/>
            <p:cNvCxnSpPr/>
            <p:nvPr userDrawn="1"/>
          </p:nvCxnSpPr>
          <p:spPr>
            <a:xfrm>
              <a:off x="5579880" y="1142700"/>
              <a:ext cx="288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Gerader Verbinder 57"/>
            <p:cNvCxnSpPr/>
            <p:nvPr userDrawn="1"/>
          </p:nvCxnSpPr>
          <p:spPr>
            <a:xfrm flipV="1">
              <a:off x="5724258" y="1010570"/>
              <a:ext cx="0" cy="28800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60" name="Bogen 59"/>
          <p:cNvSpPr/>
          <p:nvPr userDrawn="1"/>
        </p:nvSpPr>
        <p:spPr>
          <a:xfrm rot="5400000">
            <a:off x="9005786" y="2196642"/>
            <a:ext cx="2400000" cy="2400313"/>
          </a:xfrm>
          <a:prstGeom prst="arc">
            <a:avLst>
              <a:gd name="adj1" fmla="val 14530317"/>
              <a:gd name="adj2" fmla="val 20030080"/>
            </a:avLst>
          </a:prstGeom>
          <a:ln w="25400">
            <a:head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 name="Parallelschaltung"/>
          <p:cNvGrpSpPr/>
          <p:nvPr userDrawn="1"/>
        </p:nvGrpSpPr>
        <p:grpSpPr>
          <a:xfrm>
            <a:off x="7202175" y="402515"/>
            <a:ext cx="6048788" cy="6048000"/>
            <a:chOff x="5400928" y="301886"/>
            <a:chExt cx="4536000" cy="4536000"/>
          </a:xfrm>
        </p:grpSpPr>
        <p:grpSp>
          <p:nvGrpSpPr>
            <p:cNvPr id="80" name="Gruppieren 79"/>
            <p:cNvGrpSpPr/>
            <p:nvPr userDrawn="1"/>
          </p:nvGrpSpPr>
          <p:grpSpPr>
            <a:xfrm rot="2029171">
              <a:off x="6476698" y="3613529"/>
              <a:ext cx="364390" cy="911340"/>
              <a:chOff x="3839634" y="3964502"/>
              <a:chExt cx="364390" cy="720575"/>
            </a:xfrm>
          </p:grpSpPr>
          <p:cxnSp>
            <p:nvCxnSpPr>
              <p:cNvPr id="71" name="Gerader Verbinder 70"/>
              <p:cNvCxnSpPr/>
              <p:nvPr userDrawn="1"/>
            </p:nvCxnSpPr>
            <p:spPr>
              <a:xfrm>
                <a:off x="3839634" y="4036634"/>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Gerader Verbinder 72"/>
              <p:cNvCxnSpPr/>
              <p:nvPr userDrawn="1"/>
            </p:nvCxnSpPr>
            <p:spPr>
              <a:xfrm>
                <a:off x="3839634" y="4113085"/>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4" name="Gerader Verbinder 73"/>
              <p:cNvCxnSpPr/>
              <p:nvPr userDrawn="1"/>
            </p:nvCxnSpPr>
            <p:spPr>
              <a:xfrm>
                <a:off x="3844024" y="4494769"/>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5" name="Gerader Verbinder 74"/>
              <p:cNvCxnSpPr/>
              <p:nvPr userDrawn="1"/>
            </p:nvCxnSpPr>
            <p:spPr>
              <a:xfrm>
                <a:off x="3844024" y="4571220"/>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6" name="Gerader Verbinder 75"/>
              <p:cNvCxnSpPr/>
              <p:nvPr userDrawn="1"/>
            </p:nvCxnSpPr>
            <p:spPr>
              <a:xfrm flipH="1">
                <a:off x="4019634" y="4115787"/>
                <a:ext cx="0" cy="37898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9" name="Gerader Verbinder 78"/>
              <p:cNvCxnSpPr/>
              <p:nvPr userDrawn="1"/>
            </p:nvCxnSpPr>
            <p:spPr>
              <a:xfrm rot="19570829" flipH="1">
                <a:off x="3995841" y="3964502"/>
                <a:ext cx="54613" cy="6567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1" name="Gerader Verbinder 80"/>
              <p:cNvCxnSpPr/>
              <p:nvPr userDrawn="1"/>
            </p:nvCxnSpPr>
            <p:spPr>
              <a:xfrm>
                <a:off x="4019634" y="4571220"/>
                <a:ext cx="0" cy="113857"/>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85" name="Gruppieren 84"/>
            <p:cNvGrpSpPr/>
            <p:nvPr userDrawn="1"/>
          </p:nvGrpSpPr>
          <p:grpSpPr>
            <a:xfrm rot="4656273">
              <a:off x="5720522" y="2475146"/>
              <a:ext cx="364390" cy="925898"/>
              <a:chOff x="3839634" y="3952991"/>
              <a:chExt cx="364390" cy="732086"/>
            </a:xfrm>
          </p:grpSpPr>
          <p:cxnSp>
            <p:nvCxnSpPr>
              <p:cNvPr id="86" name="Gerader Verbinder 85"/>
              <p:cNvCxnSpPr/>
              <p:nvPr userDrawn="1"/>
            </p:nvCxnSpPr>
            <p:spPr>
              <a:xfrm>
                <a:off x="3839634" y="4036634"/>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Gerader Verbinder 86"/>
              <p:cNvCxnSpPr/>
              <p:nvPr userDrawn="1"/>
            </p:nvCxnSpPr>
            <p:spPr>
              <a:xfrm>
                <a:off x="3839634" y="4113085"/>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8" name="Gerader Verbinder 87"/>
              <p:cNvCxnSpPr/>
              <p:nvPr userDrawn="1"/>
            </p:nvCxnSpPr>
            <p:spPr>
              <a:xfrm>
                <a:off x="3844024" y="4494769"/>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9" name="Gerader Verbinder 88"/>
              <p:cNvCxnSpPr/>
              <p:nvPr userDrawn="1"/>
            </p:nvCxnSpPr>
            <p:spPr>
              <a:xfrm>
                <a:off x="3844024" y="4571220"/>
                <a:ext cx="3600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0" name="Gerader Verbinder 89"/>
              <p:cNvCxnSpPr/>
              <p:nvPr userDrawn="1"/>
            </p:nvCxnSpPr>
            <p:spPr>
              <a:xfrm flipH="1">
                <a:off x="4019634" y="4115787"/>
                <a:ext cx="0" cy="37898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1" name="Gerader Verbinder 90"/>
              <p:cNvCxnSpPr/>
              <p:nvPr userDrawn="1"/>
            </p:nvCxnSpPr>
            <p:spPr>
              <a:xfrm rot="16943727" flipH="1">
                <a:off x="3982135" y="3982699"/>
                <a:ext cx="82636" cy="23219"/>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2" name="Gerader Verbinder 91"/>
              <p:cNvCxnSpPr/>
              <p:nvPr userDrawn="1"/>
            </p:nvCxnSpPr>
            <p:spPr>
              <a:xfrm>
                <a:off x="4019634" y="4571220"/>
                <a:ext cx="0" cy="113857"/>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98" name="Bogen 97"/>
            <p:cNvSpPr/>
            <p:nvPr userDrawn="1"/>
          </p:nvSpPr>
          <p:spPr>
            <a:xfrm>
              <a:off x="6318928" y="1218636"/>
              <a:ext cx="2700000" cy="2700000"/>
            </a:xfrm>
            <a:prstGeom prst="arc">
              <a:avLst>
                <a:gd name="adj1" fmla="val 7400354"/>
                <a:gd name="adj2" fmla="val 10141580"/>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 name="Bogen 101"/>
            <p:cNvSpPr/>
            <p:nvPr userDrawn="1"/>
          </p:nvSpPr>
          <p:spPr>
            <a:xfrm>
              <a:off x="5400928" y="301886"/>
              <a:ext cx="4536000" cy="4536000"/>
            </a:xfrm>
            <a:prstGeom prst="arc">
              <a:avLst>
                <a:gd name="adj1" fmla="val 7416868"/>
                <a:gd name="adj2" fmla="val 10110355"/>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4" name="Gerader Verbinder 113"/>
            <p:cNvCxnSpPr/>
            <p:nvPr userDrawn="1"/>
          </p:nvCxnSpPr>
          <p:spPr>
            <a:xfrm flipV="1">
              <a:off x="6548313" y="3124585"/>
              <a:ext cx="289645" cy="20133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15" name="Ellipse 114"/>
            <p:cNvSpPr/>
            <p:nvPr userDrawn="1"/>
          </p:nvSpPr>
          <p:spPr>
            <a:xfrm>
              <a:off x="6821907" y="3030258"/>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6" name="Gerader Verbinder 95"/>
            <p:cNvCxnSpPr/>
            <p:nvPr userDrawn="1"/>
          </p:nvCxnSpPr>
          <p:spPr>
            <a:xfrm flipV="1">
              <a:off x="5506813" y="3831637"/>
              <a:ext cx="289645" cy="20133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97" name="Ellipse 96"/>
            <p:cNvSpPr/>
            <p:nvPr userDrawn="1"/>
          </p:nvSpPr>
          <p:spPr>
            <a:xfrm>
              <a:off x="5420441" y="4004100"/>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itter"/>
          <p:cNvGrpSpPr/>
          <p:nvPr userDrawn="1"/>
        </p:nvGrpSpPr>
        <p:grpSpPr>
          <a:xfrm>
            <a:off x="7049501" y="1003737"/>
            <a:ext cx="1674393" cy="1683143"/>
            <a:chOff x="5286437" y="752802"/>
            <a:chExt cx="1255631" cy="1262357"/>
          </a:xfrm>
        </p:grpSpPr>
        <p:grpSp>
          <p:nvGrpSpPr>
            <p:cNvPr id="94" name="Gruppieren 93"/>
            <p:cNvGrpSpPr/>
            <p:nvPr userDrawn="1"/>
          </p:nvGrpSpPr>
          <p:grpSpPr>
            <a:xfrm>
              <a:off x="5822068" y="1269037"/>
              <a:ext cx="720000" cy="720000"/>
              <a:chOff x="4121402" y="5447909"/>
              <a:chExt cx="720000" cy="720000"/>
            </a:xfrm>
          </p:grpSpPr>
          <p:sp>
            <p:nvSpPr>
              <p:cNvPr id="101" name="Ellipse 100"/>
              <p:cNvSpPr/>
              <p:nvPr userDrawn="1"/>
            </p:nvSpPr>
            <p:spPr>
              <a:xfrm>
                <a:off x="4121402" y="5447909"/>
                <a:ext cx="720000" cy="720000"/>
              </a:xfrm>
              <a:prstGeom prst="ellipse">
                <a:avLst/>
              </a:prstGeom>
              <a:noFill/>
              <a:ln w="1270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103" name="Ellipse 102"/>
              <p:cNvSpPr/>
              <p:nvPr userDrawn="1"/>
            </p:nvSpPr>
            <p:spPr>
              <a:xfrm>
                <a:off x="4193402" y="5516434"/>
                <a:ext cx="576000" cy="576000"/>
              </a:xfrm>
              <a:prstGeom prst="ellipse">
                <a:avLst/>
              </a:prstGeom>
              <a:noFill/>
              <a:ln w="1270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104" name="Ellipse 103"/>
              <p:cNvSpPr/>
              <p:nvPr userDrawn="1"/>
            </p:nvSpPr>
            <p:spPr>
              <a:xfrm>
                <a:off x="4265402" y="5594693"/>
                <a:ext cx="432000" cy="432000"/>
              </a:xfrm>
              <a:prstGeom prst="ellipse">
                <a:avLst/>
              </a:prstGeom>
              <a:noFill/>
              <a:ln w="1270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105" name="Ellipse 104"/>
              <p:cNvSpPr/>
              <p:nvPr userDrawn="1"/>
            </p:nvSpPr>
            <p:spPr>
              <a:xfrm>
                <a:off x="4319402" y="5645909"/>
                <a:ext cx="324000" cy="324000"/>
              </a:xfrm>
              <a:prstGeom prst="ellipse">
                <a:avLst/>
              </a:prstGeom>
              <a:noFill/>
              <a:ln w="1270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106" name="Ellipse 105"/>
              <p:cNvSpPr/>
              <p:nvPr userDrawn="1"/>
            </p:nvSpPr>
            <p:spPr>
              <a:xfrm>
                <a:off x="4373402" y="5699909"/>
                <a:ext cx="216000" cy="216000"/>
              </a:xfrm>
              <a:prstGeom prst="ellipse">
                <a:avLst/>
              </a:prstGeom>
              <a:noFill/>
              <a:ln w="1270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sp>
            <p:nvSpPr>
              <p:cNvPr id="107" name="Ellipse 106"/>
              <p:cNvSpPr/>
              <p:nvPr userDrawn="1"/>
            </p:nvSpPr>
            <p:spPr>
              <a:xfrm>
                <a:off x="4427402" y="5753909"/>
                <a:ext cx="108000" cy="108000"/>
              </a:xfrm>
              <a:prstGeom prst="ellipse">
                <a:avLst/>
              </a:prstGeom>
              <a:noFill/>
              <a:ln w="12700">
                <a:solidFill>
                  <a:srgbClr val="FDD1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noFill/>
                </a:endParaRPr>
              </a:p>
            </p:txBody>
          </p:sp>
          <p:cxnSp>
            <p:nvCxnSpPr>
              <p:cNvPr id="108" name="Gerader Verbinder 107"/>
              <p:cNvCxnSpPr>
                <a:stCxn id="101" idx="0"/>
                <a:endCxn id="101" idx="4"/>
              </p:cNvCxnSpPr>
              <p:nvPr userDrawn="1"/>
            </p:nvCxnSpPr>
            <p:spPr>
              <a:xfrm>
                <a:off x="4481402" y="5447909"/>
                <a:ext cx="0" cy="720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0" name="Gerader Verbinder 109"/>
              <p:cNvCxnSpPr>
                <a:stCxn id="101" idx="2"/>
                <a:endCxn id="101" idx="6"/>
              </p:cNvCxnSpPr>
              <p:nvPr userDrawn="1"/>
            </p:nvCxnSpPr>
            <p:spPr>
              <a:xfrm>
                <a:off x="4121402" y="5807909"/>
                <a:ext cx="72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1" name="Gerader Verbinder 110"/>
              <p:cNvCxnSpPr>
                <a:stCxn id="101" idx="1"/>
                <a:endCxn id="101" idx="5"/>
              </p:cNvCxnSpPr>
              <p:nvPr userDrawn="1"/>
            </p:nvCxnSpPr>
            <p:spPr>
              <a:xfrm>
                <a:off x="4226844" y="5553351"/>
                <a:ext cx="509116" cy="50911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2" name="Gerader Verbinder 111"/>
              <p:cNvCxnSpPr>
                <a:stCxn id="101" idx="7"/>
                <a:endCxn id="101" idx="3"/>
              </p:cNvCxnSpPr>
              <p:nvPr userDrawn="1"/>
            </p:nvCxnSpPr>
            <p:spPr>
              <a:xfrm flipH="1">
                <a:off x="4226844" y="5553351"/>
                <a:ext cx="509116" cy="509116"/>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13" name="Gruppieren 112"/>
            <p:cNvGrpSpPr/>
            <p:nvPr userDrawn="1"/>
          </p:nvGrpSpPr>
          <p:grpSpPr>
            <a:xfrm rot="-120000">
              <a:off x="5286437" y="752802"/>
              <a:ext cx="933756" cy="1262357"/>
              <a:chOff x="9823317" y="1441877"/>
              <a:chExt cx="933756" cy="1262357"/>
            </a:xfrm>
          </p:grpSpPr>
          <p:cxnSp>
            <p:nvCxnSpPr>
              <p:cNvPr id="116" name="Gerader Verbinder 115"/>
              <p:cNvCxnSpPr/>
              <p:nvPr userDrawn="1"/>
            </p:nvCxnSpPr>
            <p:spPr>
              <a:xfrm rot="3000000">
                <a:off x="10535295" y="1576877"/>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7" name="Gerader Verbinder 116"/>
              <p:cNvCxnSpPr/>
              <p:nvPr userDrawn="1"/>
            </p:nvCxnSpPr>
            <p:spPr>
              <a:xfrm rot="-2400000" flipH="1" flipV="1">
                <a:off x="10424579" y="1530279"/>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8" name="Gerader Verbinder 117"/>
              <p:cNvCxnSpPr/>
              <p:nvPr userDrawn="1"/>
            </p:nvCxnSpPr>
            <p:spPr>
              <a:xfrm rot="-2700000" flipH="1" flipV="1">
                <a:off x="10291999" y="1651766"/>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9" name="Gerader Verbinder 118"/>
              <p:cNvCxnSpPr/>
              <p:nvPr userDrawn="1"/>
            </p:nvCxnSpPr>
            <p:spPr>
              <a:xfrm rot="-3000000" flipH="1" flipV="1">
                <a:off x="10170876" y="1783640"/>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0" name="Gerader Verbinder 119"/>
              <p:cNvCxnSpPr/>
              <p:nvPr userDrawn="1"/>
            </p:nvCxnSpPr>
            <p:spPr>
              <a:xfrm rot="-3300000" flipH="1" flipV="1">
                <a:off x="10061409" y="1925341"/>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Gerader Verbinder 120"/>
              <p:cNvCxnSpPr/>
              <p:nvPr userDrawn="1"/>
            </p:nvCxnSpPr>
            <p:spPr>
              <a:xfrm rot="-3600000" flipH="1" flipV="1">
                <a:off x="9967170" y="2075152"/>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3" name="Gerader Verbinder 122"/>
              <p:cNvCxnSpPr/>
              <p:nvPr userDrawn="1"/>
            </p:nvCxnSpPr>
            <p:spPr>
              <a:xfrm rot="-3900000" flipH="1" flipV="1">
                <a:off x="9884966" y="2234656"/>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4" name="Gerader Verbinder 123"/>
              <p:cNvCxnSpPr/>
              <p:nvPr userDrawn="1"/>
            </p:nvCxnSpPr>
            <p:spPr>
              <a:xfrm rot="-4200000" flipH="1" flipV="1">
                <a:off x="9815320" y="2398411"/>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6" name="Gerader Verbinder 125"/>
              <p:cNvCxnSpPr/>
              <p:nvPr userDrawn="1"/>
            </p:nvCxnSpPr>
            <p:spPr>
              <a:xfrm rot="-4500000" flipH="1" flipV="1">
                <a:off x="9761244" y="2569912"/>
                <a:ext cx="179994" cy="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8" name="Gerader Verbinder 127"/>
              <p:cNvCxnSpPr/>
              <p:nvPr userDrawn="1"/>
            </p:nvCxnSpPr>
            <p:spPr>
              <a:xfrm rot="600000">
                <a:off x="9823317" y="2675839"/>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9" name="Gerader Verbinder 128"/>
              <p:cNvCxnSpPr/>
              <p:nvPr userDrawn="1"/>
            </p:nvCxnSpPr>
            <p:spPr>
              <a:xfrm rot="2700000">
                <a:off x="10403713" y="1684782"/>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0" name="Gerader Verbinder 129"/>
              <p:cNvCxnSpPr/>
              <p:nvPr userDrawn="1"/>
            </p:nvCxnSpPr>
            <p:spPr>
              <a:xfrm rot="2400000">
                <a:off x="10286773" y="1805303"/>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1" name="Gerader Verbinder 130"/>
              <p:cNvCxnSpPr/>
              <p:nvPr userDrawn="1"/>
            </p:nvCxnSpPr>
            <p:spPr>
              <a:xfrm rot="2100000">
                <a:off x="10178609" y="1931435"/>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2" name="Gerader Verbinder 131"/>
              <p:cNvCxnSpPr/>
              <p:nvPr userDrawn="1"/>
            </p:nvCxnSpPr>
            <p:spPr>
              <a:xfrm rot="1800000">
                <a:off x="10081697" y="2064712"/>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3" name="Gerader Verbinder 132"/>
              <p:cNvCxnSpPr/>
              <p:nvPr userDrawn="1"/>
            </p:nvCxnSpPr>
            <p:spPr>
              <a:xfrm rot="1500000">
                <a:off x="10000288" y="2210010"/>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4" name="Gerader Verbinder 133"/>
              <p:cNvCxnSpPr/>
              <p:nvPr userDrawn="1"/>
            </p:nvCxnSpPr>
            <p:spPr>
              <a:xfrm rot="1200000">
                <a:off x="9928787" y="2356010"/>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5" name="Gerader Verbinder 134"/>
              <p:cNvCxnSpPr/>
              <p:nvPr userDrawn="1"/>
            </p:nvCxnSpPr>
            <p:spPr>
              <a:xfrm rot="900000">
                <a:off x="9869935" y="2517921"/>
                <a:ext cx="27000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6" name="Gerader Verbinder 135"/>
              <p:cNvCxnSpPr/>
              <p:nvPr userDrawn="1"/>
            </p:nvCxnSpPr>
            <p:spPr>
              <a:xfrm flipH="1">
                <a:off x="10634173" y="1683037"/>
                <a:ext cx="122900" cy="972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7" name="Gerader Verbinder 136"/>
              <p:cNvCxnSpPr/>
              <p:nvPr userDrawn="1"/>
            </p:nvCxnSpPr>
            <p:spPr>
              <a:xfrm flipH="1">
                <a:off x="10525189" y="1781175"/>
                <a:ext cx="108984" cy="1109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8" name="Gerader Verbinder 137"/>
              <p:cNvCxnSpPr/>
              <p:nvPr userDrawn="1"/>
            </p:nvCxnSpPr>
            <p:spPr>
              <a:xfrm flipH="1">
                <a:off x="10424195" y="1892080"/>
                <a:ext cx="100994" cy="11678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9" name="Gerader Verbinder 138"/>
              <p:cNvCxnSpPr/>
              <p:nvPr userDrawn="1"/>
            </p:nvCxnSpPr>
            <p:spPr>
              <a:xfrm flipH="1">
                <a:off x="10333611" y="2008868"/>
                <a:ext cx="90584" cy="12334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0" name="Gerader Verbinder 139"/>
              <p:cNvCxnSpPr/>
              <p:nvPr userDrawn="1"/>
            </p:nvCxnSpPr>
            <p:spPr>
              <a:xfrm flipH="1">
                <a:off x="10257640" y="2132212"/>
                <a:ext cx="75971" cy="13485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1" name="Gerader Verbinder 140"/>
              <p:cNvCxnSpPr/>
              <p:nvPr userDrawn="1"/>
            </p:nvCxnSpPr>
            <p:spPr>
              <a:xfrm flipH="1">
                <a:off x="10190646" y="2267064"/>
                <a:ext cx="66994" cy="13511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2" name="Gerader Verbinder 141"/>
              <p:cNvCxnSpPr/>
              <p:nvPr userDrawn="1"/>
            </p:nvCxnSpPr>
            <p:spPr>
              <a:xfrm flipV="1">
                <a:off x="10135335" y="2402183"/>
                <a:ext cx="55312" cy="14820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3" name="Gerader Verbinder 142"/>
              <p:cNvCxnSpPr/>
              <p:nvPr userDrawn="1"/>
            </p:nvCxnSpPr>
            <p:spPr>
              <a:xfrm flipH="1">
                <a:off x="10091267" y="2550385"/>
                <a:ext cx="44068" cy="153849"/>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44" name="Gruppieren 143"/>
              <p:cNvGrpSpPr>
                <a:grpSpLocks noChangeAspect="1"/>
              </p:cNvGrpSpPr>
              <p:nvPr userDrawn="1"/>
            </p:nvGrpSpPr>
            <p:grpSpPr>
              <a:xfrm>
                <a:off x="10023944" y="1628550"/>
                <a:ext cx="692409" cy="1062000"/>
                <a:chOff x="10031087" y="1647599"/>
                <a:chExt cx="665806" cy="1021197"/>
              </a:xfrm>
            </p:grpSpPr>
            <p:cxnSp>
              <p:nvCxnSpPr>
                <p:cNvPr id="166" name="Gerader Verbinder 165"/>
                <p:cNvCxnSpPr/>
                <p:nvPr userDrawn="1"/>
              </p:nvCxnSpPr>
              <p:spPr>
                <a:xfrm flipH="1">
                  <a:off x="10573993" y="1647599"/>
                  <a:ext cx="122900" cy="972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7" name="Gerader Verbinder 166"/>
                <p:cNvCxnSpPr/>
                <p:nvPr userDrawn="1"/>
              </p:nvCxnSpPr>
              <p:spPr>
                <a:xfrm flipH="1">
                  <a:off x="10465009" y="1745737"/>
                  <a:ext cx="108984" cy="1109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8" name="Gerader Verbinder 167"/>
                <p:cNvCxnSpPr/>
                <p:nvPr userDrawn="1"/>
              </p:nvCxnSpPr>
              <p:spPr>
                <a:xfrm flipH="1">
                  <a:off x="10364015" y="1856642"/>
                  <a:ext cx="100994" cy="11678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9" name="Gerader Verbinder 168"/>
                <p:cNvCxnSpPr/>
                <p:nvPr userDrawn="1"/>
              </p:nvCxnSpPr>
              <p:spPr>
                <a:xfrm flipH="1">
                  <a:off x="10273431" y="1973430"/>
                  <a:ext cx="90584" cy="12334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0" name="Gerader Verbinder 169"/>
                <p:cNvCxnSpPr/>
                <p:nvPr userDrawn="1"/>
              </p:nvCxnSpPr>
              <p:spPr>
                <a:xfrm flipH="1">
                  <a:off x="10197460" y="2096774"/>
                  <a:ext cx="75971" cy="13485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1" name="Gerader Verbinder 170"/>
                <p:cNvCxnSpPr/>
                <p:nvPr userDrawn="1"/>
              </p:nvCxnSpPr>
              <p:spPr>
                <a:xfrm flipH="1">
                  <a:off x="10130466" y="2231626"/>
                  <a:ext cx="66994" cy="13511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2" name="Gerader Verbinder 171"/>
                <p:cNvCxnSpPr/>
                <p:nvPr userDrawn="1"/>
              </p:nvCxnSpPr>
              <p:spPr>
                <a:xfrm flipV="1">
                  <a:off x="10075155" y="2366745"/>
                  <a:ext cx="55312" cy="14820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3" name="Gerader Verbinder 172"/>
                <p:cNvCxnSpPr/>
                <p:nvPr userDrawn="1"/>
              </p:nvCxnSpPr>
              <p:spPr>
                <a:xfrm flipH="1">
                  <a:off x="10031087" y="2514947"/>
                  <a:ext cx="44068" cy="153849"/>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45" name="Gruppieren 144"/>
              <p:cNvGrpSpPr>
                <a:grpSpLocks noChangeAspect="1"/>
              </p:cNvGrpSpPr>
              <p:nvPr userDrawn="1"/>
            </p:nvGrpSpPr>
            <p:grpSpPr>
              <a:xfrm>
                <a:off x="9953104" y="1572656"/>
                <a:ext cx="715881" cy="1098000"/>
                <a:chOff x="10031087" y="1647599"/>
                <a:chExt cx="665806" cy="1021197"/>
              </a:xfrm>
            </p:grpSpPr>
            <p:cxnSp>
              <p:nvCxnSpPr>
                <p:cNvPr id="155" name="Gerader Verbinder 154"/>
                <p:cNvCxnSpPr/>
                <p:nvPr userDrawn="1"/>
              </p:nvCxnSpPr>
              <p:spPr>
                <a:xfrm flipH="1">
                  <a:off x="10573993" y="1647599"/>
                  <a:ext cx="122900" cy="972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6" name="Gerader Verbinder 155"/>
                <p:cNvCxnSpPr/>
                <p:nvPr userDrawn="1"/>
              </p:nvCxnSpPr>
              <p:spPr>
                <a:xfrm flipH="1">
                  <a:off x="10465009" y="1745737"/>
                  <a:ext cx="108984" cy="1109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7" name="Gerader Verbinder 156"/>
                <p:cNvCxnSpPr/>
                <p:nvPr userDrawn="1"/>
              </p:nvCxnSpPr>
              <p:spPr>
                <a:xfrm flipH="1">
                  <a:off x="10364015" y="1856642"/>
                  <a:ext cx="100994" cy="11678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8" name="Gerader Verbinder 157"/>
                <p:cNvCxnSpPr/>
                <p:nvPr userDrawn="1"/>
              </p:nvCxnSpPr>
              <p:spPr>
                <a:xfrm flipH="1">
                  <a:off x="10273431" y="1973430"/>
                  <a:ext cx="90584" cy="12334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9" name="Gerader Verbinder 158"/>
                <p:cNvCxnSpPr/>
                <p:nvPr userDrawn="1"/>
              </p:nvCxnSpPr>
              <p:spPr>
                <a:xfrm flipH="1">
                  <a:off x="10197460" y="2096774"/>
                  <a:ext cx="75971" cy="13485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0" name="Gerader Verbinder 159"/>
                <p:cNvCxnSpPr/>
                <p:nvPr userDrawn="1"/>
              </p:nvCxnSpPr>
              <p:spPr>
                <a:xfrm flipH="1">
                  <a:off x="10130466" y="2231626"/>
                  <a:ext cx="66994" cy="13511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1" name="Gerader Verbinder 160"/>
                <p:cNvCxnSpPr/>
                <p:nvPr userDrawn="1"/>
              </p:nvCxnSpPr>
              <p:spPr>
                <a:xfrm flipV="1">
                  <a:off x="10075155" y="2366745"/>
                  <a:ext cx="55312" cy="14820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3" name="Gerader Verbinder 162"/>
                <p:cNvCxnSpPr/>
                <p:nvPr userDrawn="1"/>
              </p:nvCxnSpPr>
              <p:spPr>
                <a:xfrm flipH="1">
                  <a:off x="10031087" y="2514947"/>
                  <a:ext cx="44068" cy="153849"/>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46" name="Gruppieren 145"/>
              <p:cNvGrpSpPr>
                <a:grpSpLocks noChangeAspect="1"/>
              </p:cNvGrpSpPr>
              <p:nvPr userDrawn="1"/>
            </p:nvGrpSpPr>
            <p:grpSpPr>
              <a:xfrm>
                <a:off x="9883031" y="1520479"/>
                <a:ext cx="746394" cy="1144800"/>
                <a:chOff x="10031087" y="1647599"/>
                <a:chExt cx="665806" cy="1021197"/>
              </a:xfrm>
            </p:grpSpPr>
            <p:cxnSp>
              <p:nvCxnSpPr>
                <p:cNvPr id="147" name="Gerader Verbinder 146"/>
                <p:cNvCxnSpPr/>
                <p:nvPr userDrawn="1"/>
              </p:nvCxnSpPr>
              <p:spPr>
                <a:xfrm flipH="1">
                  <a:off x="10573993" y="1647599"/>
                  <a:ext cx="122900" cy="972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8" name="Gerader Verbinder 147"/>
                <p:cNvCxnSpPr/>
                <p:nvPr userDrawn="1"/>
              </p:nvCxnSpPr>
              <p:spPr>
                <a:xfrm flipH="1">
                  <a:off x="10465009" y="1745737"/>
                  <a:ext cx="108984" cy="11090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9" name="Gerader Verbinder 148"/>
                <p:cNvCxnSpPr/>
                <p:nvPr userDrawn="1"/>
              </p:nvCxnSpPr>
              <p:spPr>
                <a:xfrm flipH="1">
                  <a:off x="10364015" y="1856642"/>
                  <a:ext cx="100994" cy="11678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0" name="Gerader Verbinder 149"/>
                <p:cNvCxnSpPr/>
                <p:nvPr userDrawn="1"/>
              </p:nvCxnSpPr>
              <p:spPr>
                <a:xfrm flipH="1">
                  <a:off x="10273431" y="1973430"/>
                  <a:ext cx="90584" cy="12334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1" name="Gerader Verbinder 150"/>
                <p:cNvCxnSpPr/>
                <p:nvPr userDrawn="1"/>
              </p:nvCxnSpPr>
              <p:spPr>
                <a:xfrm flipH="1">
                  <a:off x="10197460" y="2096774"/>
                  <a:ext cx="75971" cy="13485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2" name="Gerader Verbinder 151"/>
                <p:cNvCxnSpPr/>
                <p:nvPr userDrawn="1"/>
              </p:nvCxnSpPr>
              <p:spPr>
                <a:xfrm flipH="1">
                  <a:off x="10130466" y="2231626"/>
                  <a:ext cx="66994" cy="13511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3" name="Gerader Verbinder 152"/>
                <p:cNvCxnSpPr/>
                <p:nvPr userDrawn="1"/>
              </p:nvCxnSpPr>
              <p:spPr>
                <a:xfrm flipV="1">
                  <a:off x="10075155" y="2366745"/>
                  <a:ext cx="55312" cy="14820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4" name="Gerader Verbinder 153"/>
                <p:cNvCxnSpPr/>
                <p:nvPr userDrawn="1"/>
              </p:nvCxnSpPr>
              <p:spPr>
                <a:xfrm flipH="1">
                  <a:off x="10031087" y="2514947"/>
                  <a:ext cx="44068" cy="153849"/>
                </a:xfrm>
                <a:prstGeom prst="line">
                  <a:avLst/>
                </a:prstGeom>
                <a:ln w="12700"/>
              </p:spPr>
              <p:style>
                <a:lnRef idx="1">
                  <a:schemeClr val="accent1"/>
                </a:lnRef>
                <a:fillRef idx="0">
                  <a:schemeClr val="accent1"/>
                </a:fillRef>
                <a:effectRef idx="0">
                  <a:schemeClr val="accent1"/>
                </a:effectRef>
                <a:fontRef idx="minor">
                  <a:schemeClr val="tx1"/>
                </a:fontRef>
              </p:style>
            </p:cxnSp>
          </p:grpSp>
        </p:grpSp>
      </p:grpSp>
      <p:sp>
        <p:nvSpPr>
          <p:cNvPr id="11" name="Rechteck 10"/>
          <p:cNvSpPr/>
          <p:nvPr userDrawn="1"/>
        </p:nvSpPr>
        <p:spPr>
          <a:xfrm>
            <a:off x="38101" y="1"/>
            <a:ext cx="12193588" cy="6858000"/>
          </a:xfrm>
          <a:prstGeom prst="rect">
            <a:avLst/>
          </a:prstGeom>
          <a:gradFill flip="none" rotWithShape="1">
            <a:gsLst>
              <a:gs pos="39000">
                <a:srgbClr val="323232">
                  <a:alpha val="26000"/>
                </a:srgbClr>
              </a:gs>
              <a:gs pos="20000">
                <a:srgbClr val="323232">
                  <a:alpha val="25000"/>
                </a:srgbClr>
              </a:gs>
              <a:gs pos="0">
                <a:srgbClr val="323232">
                  <a:alpha val="0"/>
                </a:srgbClr>
              </a:gs>
              <a:gs pos="56000">
                <a:srgbClr val="323232">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hteck 4"/>
          <p:cNvSpPr/>
          <p:nvPr userDrawn="1"/>
        </p:nvSpPr>
        <p:spPr>
          <a:xfrm>
            <a:off x="0" y="1"/>
            <a:ext cx="12193588" cy="2652048"/>
          </a:xfrm>
          <a:prstGeom prst="rect">
            <a:avLst/>
          </a:prstGeom>
          <a:gradFill>
            <a:gsLst>
              <a:gs pos="0">
                <a:schemeClr val="tx1">
                  <a:alpha val="0"/>
                </a:schemeClr>
              </a:gs>
              <a:gs pos="68000">
                <a:srgbClr val="000000">
                  <a:alpha val="21000"/>
                </a:srgbClr>
              </a:gs>
              <a:gs pos="14000">
                <a:srgbClr val="000000">
                  <a:alpha val="47000"/>
                </a:srgb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tangle 4"/>
          <p:cNvSpPr>
            <a:spLocks noGrp="1" noChangeArrowheads="1"/>
          </p:cNvSpPr>
          <p:nvPr>
            <p:ph type="subTitle" idx="1"/>
          </p:nvPr>
        </p:nvSpPr>
        <p:spPr>
          <a:xfrm>
            <a:off x="377673" y="1376363"/>
            <a:ext cx="5719916" cy="943200"/>
          </a:xfrm>
        </p:spPr>
        <p:txBody>
          <a:bodyPr lIns="0" tIns="0" rIns="0" bIns="0"/>
          <a:lstStyle>
            <a:lvl1pPr marL="0" indent="0">
              <a:spcBef>
                <a:spcPct val="0"/>
              </a:spcBef>
              <a:buFont typeface="Wingdings" pitchFamily="2" charset="2"/>
              <a:buNone/>
              <a:defRPr sz="1600" b="0" i="0">
                <a:solidFill>
                  <a:schemeClr val="accent1"/>
                </a:solidFill>
                <a:latin typeface="+mj-lt"/>
                <a:ea typeface="Verdana" charset="0"/>
                <a:cs typeface="Verdana" charset="0"/>
              </a:defRPr>
            </a:lvl1pPr>
          </a:lstStyle>
          <a:p>
            <a:r>
              <a:rPr lang="de-DE"/>
              <a:t>Formatvorlage des Untertitelmasters durch Klicken bearbeiten</a:t>
            </a:r>
            <a:endParaRPr lang="de-DE" dirty="0"/>
          </a:p>
        </p:txBody>
      </p:sp>
      <p:sp>
        <p:nvSpPr>
          <p:cNvPr id="174" name="Titel 11"/>
          <p:cNvSpPr>
            <a:spLocks noGrp="1"/>
          </p:cNvSpPr>
          <p:nvPr>
            <p:ph type="title" hasCustomPrompt="1"/>
          </p:nvPr>
        </p:nvSpPr>
        <p:spPr>
          <a:xfrm>
            <a:off x="377672" y="450096"/>
            <a:ext cx="9223200" cy="838200"/>
          </a:xfrm>
          <a:prstGeom prst="rect">
            <a:avLst/>
          </a:prstGeom>
        </p:spPr>
        <p:txBody>
          <a:bodyPr/>
          <a:lstStyle>
            <a:lvl1pPr>
              <a:defRPr sz="2400">
                <a:solidFill>
                  <a:schemeClr val="accent1"/>
                </a:solidFill>
              </a:defRPr>
            </a:lvl1pPr>
          </a:lstStyle>
          <a:p>
            <a:r>
              <a:rPr lang="de-DE" dirty="0"/>
              <a:t>TITELMASTERFORMAT DURCH KLICKEN BEARBEITEN</a:t>
            </a:r>
          </a:p>
        </p:txBody>
      </p:sp>
      <p:grpSp>
        <p:nvGrpSpPr>
          <p:cNvPr id="175"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76" name="Rechteck 175"/>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7" name="Picture 9" descr="tud_logo"/>
            <p:cNvPicPr>
              <a:picLocks noChangeAspect="1" noChangeArrowheads="1"/>
            </p:cNvPicPr>
            <p:nvPr/>
          </p:nvPicPr>
          <p:blipFill rotWithShape="1">
            <a:blip r:embed="rId5"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pic>
        <p:nvPicPr>
          <p:cNvPr id="178" name="Grafik 17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8450" y="5640323"/>
            <a:ext cx="11473200" cy="692936"/>
          </a:xfrm>
          <a:prstGeom prst="rect">
            <a:avLst/>
          </a:prstGeom>
        </p:spPr>
      </p:pic>
      <p:sp>
        <p:nvSpPr>
          <p:cNvPr id="179" name="Titel 2"/>
          <p:cNvSpPr txBox="1">
            <a:spLocks/>
          </p:cNvSpPr>
          <p:nvPr userDrawn="1"/>
        </p:nvSpPr>
        <p:spPr bwMode="auto">
          <a:xfrm>
            <a:off x="2536259" y="5498945"/>
            <a:ext cx="1251222" cy="63403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rtl="0" eaLnBrk="1" fontAlgn="base" hangingPunct="1">
              <a:spcBef>
                <a:spcPct val="0"/>
              </a:spcBef>
              <a:spcAft>
                <a:spcPct val="0"/>
              </a:spcAft>
              <a:defRPr sz="2800" b="1" i="0">
                <a:solidFill>
                  <a:srgbClr val="FDCA00"/>
                </a:solidFill>
                <a:latin typeface="+mj-lt"/>
                <a:ea typeface="Verdana" charset="0"/>
                <a:cs typeface="Verdana" charset="0"/>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de-DE" sz="4533" b="0" i="1" kern="0" dirty="0" err="1">
                <a:solidFill>
                  <a:schemeClr val="accent1"/>
                </a:solidFill>
                <a:latin typeface="+mj-lt"/>
              </a:rPr>
              <a:t>pmd</a:t>
            </a:r>
            <a:endParaRPr lang="de-DE" sz="4533" b="0" i="1" kern="0" dirty="0">
              <a:solidFill>
                <a:schemeClr val="accent1"/>
              </a:solidFill>
              <a:latin typeface="+mj-lt"/>
            </a:endParaRPr>
          </a:p>
        </p:txBody>
      </p:sp>
    </p:spTree>
    <p:extLst>
      <p:ext uri="{BB962C8B-B14F-4D97-AF65-F5344CB8AC3E}">
        <p14:creationId xmlns:p14="http://schemas.microsoft.com/office/powerpoint/2010/main" val="1381692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6_Titelfolie">
    <p:spTree>
      <p:nvGrpSpPr>
        <p:cNvPr id="1" name=""/>
        <p:cNvGrpSpPr/>
        <p:nvPr/>
      </p:nvGrpSpPr>
      <p:grpSpPr>
        <a:xfrm>
          <a:off x="0" y="0"/>
          <a:ext cx="0" cy="0"/>
          <a:chOff x="0" y="0"/>
          <a:chExt cx="0" cy="0"/>
        </a:xfrm>
      </p:grpSpPr>
      <p:sp>
        <p:nvSpPr>
          <p:cNvPr id="14" name="Rechteck 13"/>
          <p:cNvSpPr/>
          <p:nvPr/>
        </p:nvSpPr>
        <p:spPr>
          <a:xfrm>
            <a:off x="0" y="0"/>
            <a:ext cx="1219358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00715E"/>
              </a:solidFill>
            </a:endParaRPr>
          </a:p>
        </p:txBody>
      </p:sp>
      <p:sp>
        <p:nvSpPr>
          <p:cNvPr id="87044" name="Rectangle 4"/>
          <p:cNvSpPr>
            <a:spLocks noGrp="1" noChangeArrowheads="1"/>
          </p:cNvSpPr>
          <p:nvPr>
            <p:ph type="subTitle" idx="1"/>
          </p:nvPr>
        </p:nvSpPr>
        <p:spPr>
          <a:xfrm>
            <a:off x="377672" y="1376363"/>
            <a:ext cx="5726113" cy="943200"/>
          </a:xfrm>
        </p:spPr>
        <p:txBody>
          <a:bodyPr lIns="0" tIns="0" rIns="0" bIns="0"/>
          <a:lstStyle>
            <a:lvl1pPr marL="0" indent="0">
              <a:spcBef>
                <a:spcPct val="0"/>
              </a:spcBef>
              <a:buFont typeface="Wingdings" pitchFamily="2" charset="2"/>
              <a:buNone/>
              <a:defRPr sz="1600" b="0" i="0">
                <a:solidFill>
                  <a:schemeClr val="accent1"/>
                </a:solidFill>
                <a:latin typeface="+mj-lt"/>
                <a:ea typeface="Verdana" charset="0"/>
                <a:cs typeface="Verdana" charset="0"/>
              </a:defRPr>
            </a:lvl1pPr>
          </a:lstStyle>
          <a:p>
            <a:r>
              <a:rPr lang="de-DE"/>
              <a:t>Formatvorlage des Untertitelmasters durch Klicken bearbeiten</a:t>
            </a:r>
            <a:endParaRPr lang="de-DE" dirty="0"/>
          </a:p>
        </p:txBody>
      </p:sp>
      <p:sp>
        <p:nvSpPr>
          <p:cNvPr id="12" name="Titel 11"/>
          <p:cNvSpPr>
            <a:spLocks noGrp="1"/>
          </p:cNvSpPr>
          <p:nvPr>
            <p:ph type="title" hasCustomPrompt="1"/>
          </p:nvPr>
        </p:nvSpPr>
        <p:spPr>
          <a:xfrm>
            <a:off x="377672" y="450096"/>
            <a:ext cx="9223200" cy="838200"/>
          </a:xfrm>
          <a:prstGeom prst="rect">
            <a:avLst/>
          </a:prstGeom>
        </p:spPr>
        <p:txBody>
          <a:bodyPr/>
          <a:lstStyle>
            <a:lvl1pPr>
              <a:defRPr sz="2400">
                <a:solidFill>
                  <a:schemeClr val="accent1"/>
                </a:solidFill>
              </a:defRPr>
            </a:lvl1pPr>
          </a:lstStyle>
          <a:p>
            <a:r>
              <a:rPr lang="de-DE" dirty="0"/>
              <a:t>TITELMASTERFORMAT DURCH KLICKEN BEARBEITEN</a:t>
            </a:r>
          </a:p>
        </p:txBody>
      </p:sp>
      <p:pic>
        <p:nvPicPr>
          <p:cNvPr id="9" name="Grafik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450" y="5640323"/>
            <a:ext cx="11473200" cy="692936"/>
          </a:xfrm>
          <a:prstGeom prst="rect">
            <a:avLst/>
          </a:prstGeom>
        </p:spPr>
      </p:pic>
      <p:grpSp>
        <p:nvGrpSpPr>
          <p:cNvPr id="15"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6" name="Rechteck 15"/>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Picture 9" descr="tud_logo"/>
            <p:cNvPicPr>
              <a:picLocks noChangeAspect="1" noChangeArrowheads="1"/>
            </p:cNvPicPr>
            <p:nvPr/>
          </p:nvPicPr>
          <p:blipFill rotWithShape="1">
            <a:blip r:embed="rId3"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spTree>
    <p:extLst>
      <p:ext uri="{BB962C8B-B14F-4D97-AF65-F5344CB8AC3E}">
        <p14:creationId xmlns:p14="http://schemas.microsoft.com/office/powerpoint/2010/main" val="1700422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7_Titelfolie">
    <p:spTree>
      <p:nvGrpSpPr>
        <p:cNvPr id="1" name=""/>
        <p:cNvGrpSpPr/>
        <p:nvPr/>
      </p:nvGrpSpPr>
      <p:grpSpPr>
        <a:xfrm>
          <a:off x="0" y="0"/>
          <a:ext cx="0" cy="0"/>
          <a:chOff x="0" y="0"/>
          <a:chExt cx="0" cy="0"/>
        </a:xfrm>
      </p:grpSpPr>
      <p:sp>
        <p:nvSpPr>
          <p:cNvPr id="14" name="Rechteck 13"/>
          <p:cNvSpPr/>
          <p:nvPr/>
        </p:nvSpPr>
        <p:spPr>
          <a:xfrm>
            <a:off x="0" y="0"/>
            <a:ext cx="1219358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87044" name="Rectangle 4"/>
          <p:cNvSpPr>
            <a:spLocks noGrp="1" noChangeArrowheads="1"/>
          </p:cNvSpPr>
          <p:nvPr>
            <p:ph type="subTitle" idx="1"/>
          </p:nvPr>
        </p:nvSpPr>
        <p:spPr>
          <a:xfrm>
            <a:off x="377672" y="1376363"/>
            <a:ext cx="5726112" cy="943200"/>
          </a:xfrm>
        </p:spPr>
        <p:txBody>
          <a:bodyPr lIns="0" tIns="0" rIns="0" bIns="0"/>
          <a:lstStyle>
            <a:lvl1pPr marL="0" indent="0">
              <a:spcBef>
                <a:spcPct val="0"/>
              </a:spcBef>
              <a:buFont typeface="Wingdings" pitchFamily="2" charset="2"/>
              <a:buNone/>
              <a:defRPr sz="1600" b="0" i="0">
                <a:solidFill>
                  <a:schemeClr val="tx2"/>
                </a:solidFill>
                <a:latin typeface="+mj-lt"/>
                <a:ea typeface="Verdana" charset="0"/>
                <a:cs typeface="Verdana" charset="0"/>
              </a:defRPr>
            </a:lvl1pPr>
          </a:lstStyle>
          <a:p>
            <a:r>
              <a:rPr lang="de-DE"/>
              <a:t>Formatvorlage des Untertitelmasters durch Klicken bearbeiten</a:t>
            </a:r>
            <a:endParaRPr lang="de-DE" dirty="0"/>
          </a:p>
        </p:txBody>
      </p:sp>
      <p:sp>
        <p:nvSpPr>
          <p:cNvPr id="12" name="Titel 11"/>
          <p:cNvSpPr>
            <a:spLocks noGrp="1"/>
          </p:cNvSpPr>
          <p:nvPr>
            <p:ph type="title" hasCustomPrompt="1"/>
          </p:nvPr>
        </p:nvSpPr>
        <p:spPr>
          <a:xfrm>
            <a:off x="377672" y="450096"/>
            <a:ext cx="9223200" cy="838200"/>
          </a:xfrm>
          <a:prstGeom prst="rect">
            <a:avLst/>
          </a:prstGeom>
        </p:spPr>
        <p:txBody>
          <a:bodyPr/>
          <a:lstStyle>
            <a:lvl1pPr>
              <a:defRPr sz="2400">
                <a:solidFill>
                  <a:schemeClr val="tx2"/>
                </a:solidFill>
              </a:defRPr>
            </a:lvl1pPr>
          </a:lstStyle>
          <a:p>
            <a:r>
              <a:rPr lang="de-DE" dirty="0"/>
              <a:t>TITELMASTERFORMAT DURCH KLICKEN BEARBEITEN</a:t>
            </a:r>
          </a:p>
        </p:txBody>
      </p:sp>
      <p:pic>
        <p:nvPicPr>
          <p:cNvPr id="9" name="Grafik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0194" y="5640324"/>
            <a:ext cx="11473200" cy="692936"/>
          </a:xfrm>
          <a:prstGeom prst="rect">
            <a:avLst/>
          </a:prstGeom>
        </p:spPr>
      </p:pic>
      <p:grpSp>
        <p:nvGrpSpPr>
          <p:cNvPr id="15"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6" name="Rechteck 15"/>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7" name="Picture 9" descr="tud_logo"/>
            <p:cNvPicPr>
              <a:picLocks noChangeAspect="1" noChangeArrowheads="1"/>
            </p:cNvPicPr>
            <p:nvPr/>
          </p:nvPicPr>
          <p:blipFill rotWithShape="1">
            <a:blip r:embed="rId3"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spTree>
    <p:extLst>
      <p:ext uri="{BB962C8B-B14F-4D97-AF65-F5344CB8AC3E}">
        <p14:creationId xmlns:p14="http://schemas.microsoft.com/office/powerpoint/2010/main" val="818300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bschnittsüberschrift">
    <p:spTree>
      <p:nvGrpSpPr>
        <p:cNvPr id="1" name=""/>
        <p:cNvGrpSpPr/>
        <p:nvPr/>
      </p:nvGrpSpPr>
      <p:grpSpPr>
        <a:xfrm>
          <a:off x="0" y="0"/>
          <a:ext cx="0" cy="0"/>
          <a:chOff x="0" y="0"/>
          <a:chExt cx="0" cy="0"/>
        </a:xfrm>
      </p:grpSpPr>
      <p:sp>
        <p:nvSpPr>
          <p:cNvPr id="9" name="Rechteck 8"/>
          <p:cNvSpPr/>
          <p:nvPr/>
        </p:nvSpPr>
        <p:spPr>
          <a:xfrm>
            <a:off x="0" y="0"/>
            <a:ext cx="1219358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2"/>
              </a:solidFill>
            </a:endParaRPr>
          </a:p>
        </p:txBody>
      </p:sp>
      <p:sp>
        <p:nvSpPr>
          <p:cNvPr id="17" name="Titel 11"/>
          <p:cNvSpPr>
            <a:spLocks noGrp="1"/>
          </p:cNvSpPr>
          <p:nvPr>
            <p:ph type="title" hasCustomPrompt="1"/>
          </p:nvPr>
        </p:nvSpPr>
        <p:spPr>
          <a:xfrm>
            <a:off x="377672" y="450096"/>
            <a:ext cx="9223200" cy="838200"/>
          </a:xfrm>
          <a:prstGeom prst="rect">
            <a:avLst/>
          </a:prstGeom>
        </p:spPr>
        <p:txBody>
          <a:bodyPr/>
          <a:lstStyle>
            <a:lvl1pPr>
              <a:defRPr>
                <a:solidFill>
                  <a:schemeClr val="accent1"/>
                </a:solidFill>
              </a:defRPr>
            </a:lvl1pPr>
          </a:lstStyle>
          <a:p>
            <a:r>
              <a:rPr lang="de-DE" dirty="0"/>
              <a:t>TITELMASTERFORMAT DURCH KLICKEN BEARBEITEN</a:t>
            </a:r>
          </a:p>
        </p:txBody>
      </p:sp>
      <p:grpSp>
        <p:nvGrpSpPr>
          <p:cNvPr id="4" name="Gruppieren 3"/>
          <p:cNvGrpSpPr/>
          <p:nvPr userDrawn="1"/>
        </p:nvGrpSpPr>
        <p:grpSpPr>
          <a:xfrm>
            <a:off x="376660" y="6162675"/>
            <a:ext cx="11473200" cy="574492"/>
            <a:chOff x="376660" y="3348038"/>
            <a:chExt cx="11473200" cy="574492"/>
          </a:xfrm>
        </p:grpSpPr>
        <p:pic>
          <p:nvPicPr>
            <p:cNvPr id="3" name="Grafik 2"/>
            <p:cNvPicPr>
              <a:picLocks noChangeAspect="1"/>
            </p:cNvPicPr>
            <p:nvPr userDrawn="1"/>
          </p:nvPicPr>
          <p:blipFill rotWithShape="1">
            <a:blip r:embed="rId2">
              <a:extLst>
                <a:ext uri="{28A0092B-C50C-407E-A947-70E740481C1C}">
                  <a14:useLocalDpi xmlns:a14="http://schemas.microsoft.com/office/drawing/2010/main" val="0"/>
                </a:ext>
              </a:extLst>
            </a:blip>
            <a:srcRect t="75587"/>
            <a:stretch/>
          </p:blipFill>
          <p:spPr>
            <a:xfrm>
              <a:off x="376660" y="3348038"/>
              <a:ext cx="11473200" cy="169168"/>
            </a:xfrm>
            <a:prstGeom prst="rect">
              <a:avLst/>
            </a:prstGeom>
          </p:spPr>
        </p:pic>
        <p:pic>
          <p:nvPicPr>
            <p:cNvPr id="16" name="Grafik 15"/>
            <p:cNvPicPr>
              <a:picLocks noChangeAspect="1"/>
            </p:cNvPicPr>
            <p:nvPr userDrawn="1"/>
          </p:nvPicPr>
          <p:blipFill rotWithShape="1">
            <a:blip r:embed="rId2">
              <a:extLst>
                <a:ext uri="{28A0092B-C50C-407E-A947-70E740481C1C}">
                  <a14:useLocalDpi xmlns:a14="http://schemas.microsoft.com/office/drawing/2010/main" val="0"/>
                </a:ext>
              </a:extLst>
            </a:blip>
            <a:srcRect r="81167" b="20518"/>
            <a:stretch/>
          </p:blipFill>
          <p:spPr>
            <a:xfrm>
              <a:off x="376660" y="3517206"/>
              <a:ext cx="1590162" cy="405324"/>
            </a:xfrm>
            <a:prstGeom prst="rect">
              <a:avLst/>
            </a:prstGeom>
          </p:spPr>
        </p:pic>
      </p:grpSp>
      <p:grpSp>
        <p:nvGrpSpPr>
          <p:cNvPr id="12"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3" name="Rechteck 12"/>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Picture 9" descr="tud_logo"/>
            <p:cNvPicPr>
              <a:picLocks noChangeAspect="1" noChangeArrowheads="1"/>
            </p:cNvPicPr>
            <p:nvPr/>
          </p:nvPicPr>
          <p:blipFill rotWithShape="1">
            <a:blip r:embed="rId3"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Abschnittsüberschrift">
    <p:spTree>
      <p:nvGrpSpPr>
        <p:cNvPr id="1" name=""/>
        <p:cNvGrpSpPr/>
        <p:nvPr/>
      </p:nvGrpSpPr>
      <p:grpSpPr>
        <a:xfrm>
          <a:off x="0" y="0"/>
          <a:ext cx="0" cy="0"/>
          <a:chOff x="0" y="0"/>
          <a:chExt cx="0" cy="0"/>
        </a:xfrm>
      </p:grpSpPr>
      <p:sp>
        <p:nvSpPr>
          <p:cNvPr id="9" name="Rechteck 8"/>
          <p:cNvSpPr/>
          <p:nvPr/>
        </p:nvSpPr>
        <p:spPr>
          <a:xfrm>
            <a:off x="0" y="0"/>
            <a:ext cx="1219358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7" name="Titel 11"/>
          <p:cNvSpPr>
            <a:spLocks noGrp="1"/>
          </p:cNvSpPr>
          <p:nvPr>
            <p:ph type="title" hasCustomPrompt="1"/>
          </p:nvPr>
        </p:nvSpPr>
        <p:spPr>
          <a:xfrm>
            <a:off x="377672" y="450096"/>
            <a:ext cx="9223200" cy="838200"/>
          </a:xfrm>
          <a:prstGeom prst="rect">
            <a:avLst/>
          </a:prstGeom>
        </p:spPr>
        <p:txBody>
          <a:bodyPr/>
          <a:lstStyle>
            <a:lvl1pPr>
              <a:defRPr>
                <a:solidFill>
                  <a:schemeClr val="tx2"/>
                </a:solidFill>
              </a:defRPr>
            </a:lvl1pPr>
          </a:lstStyle>
          <a:p>
            <a:r>
              <a:rPr lang="de-DE" dirty="0"/>
              <a:t>TITELMASTERFORMAT DURCH KLICKEN BEARBEITEN</a:t>
            </a:r>
          </a:p>
        </p:txBody>
      </p:sp>
      <p:grpSp>
        <p:nvGrpSpPr>
          <p:cNvPr id="8" name="Gruppieren 7"/>
          <p:cNvGrpSpPr/>
          <p:nvPr userDrawn="1"/>
        </p:nvGrpSpPr>
        <p:grpSpPr>
          <a:xfrm>
            <a:off x="360194" y="6162675"/>
            <a:ext cx="11473200" cy="559823"/>
            <a:chOff x="360194" y="6162675"/>
            <a:chExt cx="11473200" cy="559823"/>
          </a:xfrm>
        </p:grpSpPr>
        <p:pic>
          <p:nvPicPr>
            <p:cNvPr id="13" name="Grafik 12"/>
            <p:cNvPicPr>
              <a:picLocks noChangeAspect="1"/>
            </p:cNvPicPr>
            <p:nvPr userDrawn="1"/>
          </p:nvPicPr>
          <p:blipFill rotWithShape="1">
            <a:blip r:embed="rId2">
              <a:extLst>
                <a:ext uri="{28A0092B-C50C-407E-A947-70E740481C1C}">
                  <a14:useLocalDpi xmlns:a14="http://schemas.microsoft.com/office/drawing/2010/main" val="0"/>
                </a:ext>
              </a:extLst>
            </a:blip>
            <a:srcRect t="75539"/>
            <a:stretch/>
          </p:blipFill>
          <p:spPr>
            <a:xfrm>
              <a:off x="360194" y="6162675"/>
              <a:ext cx="11473200" cy="169494"/>
            </a:xfrm>
            <a:prstGeom prst="rect">
              <a:avLst/>
            </a:prstGeom>
          </p:spPr>
        </p:pic>
        <p:pic>
          <p:nvPicPr>
            <p:cNvPr id="14" name="Grafik 13"/>
            <p:cNvPicPr>
              <a:picLocks noChangeAspect="1"/>
            </p:cNvPicPr>
            <p:nvPr userDrawn="1"/>
          </p:nvPicPr>
          <p:blipFill rotWithShape="1">
            <a:blip r:embed="rId2">
              <a:extLst>
                <a:ext uri="{28A0092B-C50C-407E-A947-70E740481C1C}">
                  <a14:useLocalDpi xmlns:a14="http://schemas.microsoft.com/office/drawing/2010/main" val="0"/>
                </a:ext>
              </a:extLst>
            </a:blip>
            <a:srcRect r="81415" b="22779"/>
            <a:stretch/>
          </p:blipFill>
          <p:spPr>
            <a:xfrm>
              <a:off x="377532" y="6329617"/>
              <a:ext cx="1565568" cy="392881"/>
            </a:xfrm>
            <a:prstGeom prst="rect">
              <a:avLst/>
            </a:prstGeom>
          </p:spPr>
        </p:pic>
      </p:grpSp>
      <p:grpSp>
        <p:nvGrpSpPr>
          <p:cNvPr id="12"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16" name="Rechteck 15"/>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Picture 9" descr="tud_logo"/>
            <p:cNvPicPr>
              <a:picLocks noChangeAspect="1" noChangeArrowheads="1"/>
            </p:cNvPicPr>
            <p:nvPr/>
          </p:nvPicPr>
          <p:blipFill rotWithShape="1">
            <a:blip r:embed="rId3"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spTree>
    <p:extLst>
      <p:ext uri="{BB962C8B-B14F-4D97-AF65-F5344CB8AC3E}">
        <p14:creationId xmlns:p14="http://schemas.microsoft.com/office/powerpoint/2010/main" val="641500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Abschnittsüberschrift_Druck">
    <p:spTree>
      <p:nvGrpSpPr>
        <p:cNvPr id="1" name=""/>
        <p:cNvGrpSpPr/>
        <p:nvPr/>
      </p:nvGrpSpPr>
      <p:grpSpPr>
        <a:xfrm>
          <a:off x="0" y="0"/>
          <a:ext cx="0" cy="0"/>
          <a:chOff x="0" y="0"/>
          <a:chExt cx="0" cy="0"/>
        </a:xfrm>
      </p:grpSpPr>
      <p:sp>
        <p:nvSpPr>
          <p:cNvPr id="17" name="Titel 11"/>
          <p:cNvSpPr>
            <a:spLocks noGrp="1"/>
          </p:cNvSpPr>
          <p:nvPr>
            <p:ph type="title" hasCustomPrompt="1"/>
          </p:nvPr>
        </p:nvSpPr>
        <p:spPr>
          <a:xfrm>
            <a:off x="377672" y="450096"/>
            <a:ext cx="9223200" cy="838200"/>
          </a:xfrm>
          <a:prstGeom prst="rect">
            <a:avLst/>
          </a:prstGeom>
        </p:spPr>
        <p:txBody>
          <a:bodyPr/>
          <a:lstStyle>
            <a:lvl1pPr>
              <a:defRPr>
                <a:solidFill>
                  <a:schemeClr val="tx2"/>
                </a:solidFill>
              </a:defRPr>
            </a:lvl1pPr>
          </a:lstStyle>
          <a:p>
            <a:r>
              <a:rPr lang="de-DE" dirty="0"/>
              <a:t>TITELMASTERFORMAT DURCH KLICKEN BEARBEITEN</a:t>
            </a:r>
          </a:p>
        </p:txBody>
      </p:sp>
      <p:sp>
        <p:nvSpPr>
          <p:cNvPr id="2" name="Rechteck 1"/>
          <p:cNvSpPr/>
          <p:nvPr/>
        </p:nvSpPr>
        <p:spPr>
          <a:xfrm>
            <a:off x="0" y="0"/>
            <a:ext cx="12193588" cy="436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5"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6"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455A8DBA-D8BD-40AB-8F5B-50D84C895A85}" type="datetime1">
              <a:rPr lang="de-DE" smtClean="0"/>
              <a:t>24.09.2024</a:t>
            </a:fld>
            <a:endParaRPr lang="en-GB" dirty="0"/>
          </a:p>
        </p:txBody>
      </p:sp>
    </p:spTree>
    <p:extLst>
      <p:ext uri="{BB962C8B-B14F-4D97-AF65-F5344CB8AC3E}">
        <p14:creationId xmlns:p14="http://schemas.microsoft.com/office/powerpoint/2010/main" val="407000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12" name="Inhaltsplatzhalter 2"/>
          <p:cNvSpPr>
            <a:spLocks noGrp="1"/>
          </p:cNvSpPr>
          <p:nvPr>
            <p:ph idx="11"/>
          </p:nvPr>
        </p:nvSpPr>
        <p:spPr>
          <a:xfrm>
            <a:off x="372794" y="1376363"/>
            <a:ext cx="11448000" cy="4681537"/>
          </a:xfrm>
        </p:spPr>
        <p:txBody>
          <a:bodyPr/>
          <a:lstStyle>
            <a:lvl1pPr algn="l">
              <a:defRPr sz="1600">
                <a:solidFill>
                  <a:schemeClr val="tx1"/>
                </a:solidFill>
              </a:defRPr>
            </a:lvl1pPr>
            <a:lvl2pPr marL="435600" indent="-284400" algn="l">
              <a:buFont typeface="Arial" panose="020B0604020202020204" pitchFamily="34" charset="0"/>
              <a:buChar char="•"/>
              <a:defRPr sz="1600">
                <a:solidFill>
                  <a:schemeClr val="tx1"/>
                </a:solidFill>
              </a:defRPr>
            </a:lvl2pPr>
            <a:lvl3pPr marL="597600" indent="-284400" algn="l">
              <a:buFont typeface="Arial" panose="020B0604020202020204" pitchFamily="34" charset="0"/>
              <a:buChar char="•"/>
              <a:defRPr sz="1400">
                <a:solidFill>
                  <a:schemeClr val="tx1"/>
                </a:solidFill>
              </a:defRPr>
            </a:lvl3pPr>
            <a:lvl4pPr marL="759600" indent="-284400" algn="l">
              <a:buFont typeface="Arial" panose="020B0604020202020204" pitchFamily="34" charset="0"/>
              <a:buChar char="•"/>
              <a:defRPr sz="1200">
                <a:solidFill>
                  <a:schemeClr val="tx1"/>
                </a:solidFill>
              </a:defRPr>
            </a:lvl4pPr>
            <a:lvl5pPr marL="921600" indent="-284400" algn="l">
              <a:buFont typeface="Arial" panose="020B0604020202020204" pitchFamily="34" charset="0"/>
              <a:buChar char="•"/>
              <a:defRPr sz="1100">
                <a:solidFill>
                  <a:schemeClr val="tx1"/>
                </a:solidFill>
              </a:defRPr>
            </a:lvl5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itel 1"/>
          <p:cNvSpPr>
            <a:spLocks noGrp="1"/>
          </p:cNvSpPr>
          <p:nvPr>
            <p:ph type="title" hasCustomPrompt="1"/>
          </p:nvPr>
        </p:nvSpPr>
        <p:spPr>
          <a:xfrm>
            <a:off x="377672" y="450096"/>
            <a:ext cx="9223200" cy="838200"/>
          </a:xfrm>
          <a:prstGeom prst="rect">
            <a:avLst/>
          </a:prstGeom>
        </p:spPr>
        <p:txBody>
          <a:bodyPr/>
          <a:lstStyle>
            <a:lvl1pPr>
              <a:defRPr>
                <a:solidFill>
                  <a:schemeClr val="tx1"/>
                </a:solidFill>
              </a:defRPr>
            </a:lvl1pPr>
          </a:lstStyle>
          <a:p>
            <a:r>
              <a:rPr lang="de-DE" dirty="0"/>
              <a:t>Titelmasterformat durch Klicken bearbeiten</a:t>
            </a:r>
          </a:p>
        </p:txBody>
      </p:sp>
      <p:sp>
        <p:nvSpPr>
          <p:cNvPr id="20" name="Textplatzhalter 2"/>
          <p:cNvSpPr>
            <a:spLocks noGrp="1"/>
          </p:cNvSpPr>
          <p:nvPr>
            <p:ph type="body" sz="quarter" idx="13" hasCustomPrompt="1"/>
          </p:nvPr>
        </p:nvSpPr>
        <p:spPr>
          <a:xfrm>
            <a:off x="372794" y="6057900"/>
            <a:ext cx="11448000" cy="192344"/>
          </a:xfrm>
        </p:spPr>
        <p:txBody>
          <a:bodyPr anchor="ctr"/>
          <a:lstStyle>
            <a:lvl1pPr marL="0" indent="0">
              <a:buFont typeface="Arial" panose="020B0604020202020204" pitchFamily="34" charset="0"/>
              <a:buNone/>
              <a:defRPr sz="800" baseline="0"/>
            </a:lvl1pPr>
            <a:lvl2pPr marL="1072" indent="0">
              <a:buNone/>
              <a:defRPr sz="600"/>
            </a:lvl2pPr>
            <a:lvl3pPr marL="236784" indent="0">
              <a:buNone/>
              <a:defRPr sz="600"/>
            </a:lvl3pPr>
            <a:lvl4pPr marL="367496" indent="0">
              <a:buNone/>
              <a:defRPr sz="600"/>
            </a:lvl4pPr>
            <a:lvl5pPr marL="485353" indent="0">
              <a:buNone/>
              <a:defRPr sz="600"/>
            </a:lvl5pPr>
          </a:lstStyle>
          <a:p>
            <a:pPr lvl="0"/>
            <a:r>
              <a:rPr lang="de-DE" dirty="0"/>
              <a:t>Quelle</a:t>
            </a:r>
          </a:p>
        </p:txBody>
      </p:sp>
      <p:sp>
        <p:nvSpPr>
          <p:cNvPr id="8"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10"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11"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13B0CF1B-F14A-4A19-9930-B07B7FCEA69B}" type="datetime1">
              <a:rPr lang="de-DE" smtClean="0"/>
              <a:t>24.09.2024</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2" name="Gruppierung 1"/>
          <p:cNvGrpSpPr>
            <a:grpSpLocks noChangeAspect="1"/>
          </p:cNvGrpSpPr>
          <p:nvPr userDrawn="1"/>
        </p:nvGrpSpPr>
        <p:grpSpPr>
          <a:xfrm>
            <a:off x="9600872" y="449796"/>
            <a:ext cx="2225322" cy="838800"/>
            <a:chOff x="7041830" y="357917"/>
            <a:chExt cx="1728684" cy="652654"/>
          </a:xfrm>
          <a:solidFill>
            <a:schemeClr val="bg1"/>
          </a:solidFill>
        </p:grpSpPr>
        <p:sp>
          <p:nvSpPr>
            <p:cNvPr id="25" name="Rechteck 24"/>
            <p:cNvSpPr/>
            <p:nvPr/>
          </p:nvSpPr>
          <p:spPr>
            <a:xfrm>
              <a:off x="7041830" y="357917"/>
              <a:ext cx="1728684" cy="652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6" name="Picture 9" descr="tud_logo"/>
            <p:cNvPicPr>
              <a:picLocks noChangeAspect="1" noChangeArrowheads="1"/>
            </p:cNvPicPr>
            <p:nvPr/>
          </p:nvPicPr>
          <p:blipFill rotWithShape="1">
            <a:blip r:embed="rId19" cstate="print">
              <a:clrChange>
                <a:clrFrom>
                  <a:srgbClr val="FDFDFD"/>
                </a:clrFrom>
                <a:clrTo>
                  <a:srgbClr val="FDFDFD">
                    <a:alpha val="0"/>
                  </a:srgbClr>
                </a:clrTo>
              </a:clrChange>
              <a:extLst>
                <a:ext uri="{28A0092B-C50C-407E-A947-70E740481C1C}">
                  <a14:useLocalDpi xmlns:a14="http://schemas.microsoft.com/office/drawing/2010/main"/>
                </a:ext>
              </a:extLst>
            </a:blip>
            <a:srcRect l="7733" t="6878" r="5453" b="9546"/>
            <a:stretch/>
          </p:blipFill>
          <p:spPr bwMode="auto">
            <a:xfrm>
              <a:off x="7248264" y="407299"/>
              <a:ext cx="1404584" cy="540631"/>
            </a:xfrm>
            <a:prstGeom prst="rect">
              <a:avLst/>
            </a:prstGeom>
            <a:grpFill/>
            <a:ln w="9525">
              <a:noFill/>
              <a:miter lim="800000"/>
              <a:headEnd/>
              <a:tailEnd/>
            </a:ln>
          </p:spPr>
        </p:pic>
      </p:grpSp>
      <p:sp>
        <p:nvSpPr>
          <p:cNvPr id="1037" name="Rectangle 13"/>
          <p:cNvSpPr>
            <a:spLocks noChangeArrowheads="1"/>
          </p:cNvSpPr>
          <p:nvPr/>
        </p:nvSpPr>
        <p:spPr bwMode="auto">
          <a:xfrm>
            <a:off x="239386" y="753420"/>
            <a:ext cx="11619731" cy="1081088"/>
          </a:xfrm>
          <a:prstGeom prst="rect">
            <a:avLst/>
          </a:prstGeom>
          <a:noFill/>
          <a:ln w="9525">
            <a:noFill/>
            <a:miter lim="800000"/>
            <a:headEnd/>
            <a:tailEnd/>
          </a:ln>
          <a:effectLst/>
        </p:spPr>
        <p:txBody>
          <a:bodyPr wrap="none" anchor="ctr"/>
          <a:lstStyle/>
          <a:p>
            <a:endParaRPr lang="de-DE">
              <a:latin typeface="+mn-lt"/>
              <a:cs typeface="Tahoma" pitchFamily="34" charset="0"/>
            </a:endParaRPr>
          </a:p>
        </p:txBody>
      </p:sp>
      <p:sp>
        <p:nvSpPr>
          <p:cNvPr id="1027" name="Rectangle 3"/>
          <p:cNvSpPr>
            <a:spLocks noGrp="1" noChangeArrowheads="1"/>
          </p:cNvSpPr>
          <p:nvPr>
            <p:ph type="body" idx="1"/>
          </p:nvPr>
        </p:nvSpPr>
        <p:spPr bwMode="auto">
          <a:xfrm>
            <a:off x="372794" y="1376362"/>
            <a:ext cx="11448000" cy="4681537"/>
          </a:xfrm>
          <a:prstGeom prst="rect">
            <a:avLst/>
          </a:prstGeom>
          <a:noFill/>
          <a:ln w="9525">
            <a:noFill/>
            <a:miter lim="800000"/>
            <a:headEnd/>
            <a:tailEnd/>
          </a:ln>
          <a:effectLst/>
        </p:spPr>
        <p:txBody>
          <a:bodyPr vert="horz" wrap="square" lIns="0" tIns="45720" rIns="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Rectangle 8"/>
          <p:cNvSpPr>
            <a:spLocks noChangeArrowheads="1"/>
          </p:cNvSpPr>
          <p:nvPr/>
        </p:nvSpPr>
        <p:spPr bwMode="auto">
          <a:xfrm>
            <a:off x="360194" y="304801"/>
            <a:ext cx="11466000" cy="54000"/>
          </a:xfrm>
          <a:prstGeom prst="rect">
            <a:avLst/>
          </a:prstGeom>
          <a:solidFill>
            <a:schemeClr val="accent1"/>
          </a:solidFill>
          <a:ln w="3175">
            <a:noFill/>
            <a:miter lim="800000"/>
            <a:headEnd/>
            <a:tailEnd/>
          </a:ln>
        </p:spPr>
        <p:txBody>
          <a:bodyPr/>
          <a:lstStyle/>
          <a:p>
            <a:endParaRPr lang="de-DE">
              <a:latin typeface="+mn-lt"/>
              <a:cs typeface="Tahoma" pitchFamily="34" charset="0"/>
            </a:endParaRPr>
          </a:p>
        </p:txBody>
      </p:sp>
      <p:sp>
        <p:nvSpPr>
          <p:cNvPr id="21" name="Foliennummernplatzhalter 6"/>
          <p:cNvSpPr>
            <a:spLocks noGrp="1"/>
          </p:cNvSpPr>
          <p:nvPr>
            <p:ph type="sldNum" sz="quarter" idx="4"/>
          </p:nvPr>
        </p:nvSpPr>
        <p:spPr>
          <a:xfrm>
            <a:off x="11249188" y="6484197"/>
            <a:ext cx="572400" cy="367200"/>
          </a:xfrm>
          <a:prstGeom prst="rect">
            <a:avLst/>
          </a:prstGeom>
        </p:spPr>
        <p:txBody>
          <a:bodyPr/>
          <a:lstStyle>
            <a:lvl1pPr algn="r">
              <a:defRPr sz="1000">
                <a:solidFill>
                  <a:schemeClr val="bg2"/>
                </a:solidFill>
                <a:latin typeface="+mn-lt"/>
                <a:cs typeface="Replica Std"/>
              </a:defRPr>
            </a:lvl1pPr>
          </a:lstStyle>
          <a:p>
            <a:pPr>
              <a:defRPr/>
            </a:pPr>
            <a:fld id="{E99622A6-2984-FB43-B5DD-D01E2FE74CFA}" type="slidenum">
              <a:rPr lang="en-GB" smtClean="0"/>
              <a:pPr>
                <a:defRPr/>
              </a:pPr>
              <a:t>‹Nr.›</a:t>
            </a:fld>
            <a:endParaRPr lang="en-GB" dirty="0"/>
          </a:p>
        </p:txBody>
      </p:sp>
      <p:sp>
        <p:nvSpPr>
          <p:cNvPr id="23" name="Fußzeilenplatzhalter 5"/>
          <p:cNvSpPr>
            <a:spLocks noGrp="1"/>
          </p:cNvSpPr>
          <p:nvPr>
            <p:ph type="ftr" sz="quarter" idx="3"/>
          </p:nvPr>
        </p:nvSpPr>
        <p:spPr>
          <a:xfrm>
            <a:off x="2684556" y="6484197"/>
            <a:ext cx="7632231" cy="367200"/>
          </a:xfrm>
          <a:prstGeom prst="rect">
            <a:avLst/>
          </a:prstGeom>
        </p:spPr>
        <p:txBody>
          <a:bodyPr rtlCol="0"/>
          <a:lstStyle>
            <a:lvl1pPr algn="r" fontAlgn="auto">
              <a:spcBef>
                <a:spcPts val="0"/>
              </a:spcBef>
              <a:spcAft>
                <a:spcPts val="0"/>
              </a:spcAft>
              <a:defRPr sz="1000">
                <a:solidFill>
                  <a:schemeClr val="bg2"/>
                </a:solidFill>
                <a:latin typeface="+mn-lt"/>
                <a:ea typeface="+mn-ea"/>
                <a:cs typeface="Replica Std"/>
              </a:defRPr>
            </a:lvl1pPr>
          </a:lstStyle>
          <a:p>
            <a:pPr>
              <a:defRPr/>
            </a:pPr>
            <a:r>
              <a:rPr lang="pt-BR"/>
              <a:t>The quantitative working space model – Apresentação da pesquisa | Florian Schmitt</a:t>
            </a:r>
            <a:endParaRPr lang="en-GB" dirty="0"/>
          </a:p>
        </p:txBody>
      </p:sp>
      <p:sp>
        <p:nvSpPr>
          <p:cNvPr id="24" name="Datumsplatzhalter 4"/>
          <p:cNvSpPr>
            <a:spLocks noGrp="1"/>
          </p:cNvSpPr>
          <p:nvPr>
            <p:ph type="dt" sz="half" idx="2"/>
          </p:nvPr>
        </p:nvSpPr>
        <p:spPr>
          <a:xfrm>
            <a:off x="10316787" y="6484197"/>
            <a:ext cx="932400" cy="367200"/>
          </a:xfrm>
          <a:prstGeom prst="rect">
            <a:avLst/>
          </a:prstGeom>
        </p:spPr>
        <p:txBody>
          <a:bodyPr/>
          <a:lstStyle>
            <a:lvl1pPr algn="ctr">
              <a:defRPr sz="1000">
                <a:solidFill>
                  <a:schemeClr val="bg2"/>
                </a:solidFill>
                <a:latin typeface="+mn-lt"/>
                <a:cs typeface="Replica Std"/>
              </a:defRPr>
            </a:lvl1pPr>
          </a:lstStyle>
          <a:p>
            <a:pPr>
              <a:defRPr/>
            </a:pPr>
            <a:fld id="{75A45E4D-FD22-4B38-B5D4-EE47DB4A33D5}" type="datetime1">
              <a:rPr lang="de-DE" smtClean="0"/>
              <a:t>24.09.2024</a:t>
            </a:fld>
            <a:endParaRPr lang="en-GB" dirty="0"/>
          </a:p>
        </p:txBody>
      </p:sp>
      <p:sp>
        <p:nvSpPr>
          <p:cNvPr id="3" name="Textfeld 2"/>
          <p:cNvSpPr txBox="1"/>
          <p:nvPr userDrawn="1"/>
        </p:nvSpPr>
        <p:spPr>
          <a:xfrm>
            <a:off x="-982671" y="1180245"/>
            <a:ext cx="1167208" cy="246221"/>
          </a:xfrm>
          <a:prstGeom prst="rect">
            <a:avLst/>
          </a:prstGeom>
          <a:noFill/>
        </p:spPr>
        <p:txBody>
          <a:bodyPr wrap="square" rtlCol="0">
            <a:spAutoFit/>
          </a:bodyPr>
          <a:lstStyle/>
          <a:p>
            <a:r>
              <a:rPr lang="de-DE" sz="1000" dirty="0"/>
              <a:t>Inhalte</a:t>
            </a:r>
            <a:r>
              <a:rPr lang="de-DE" sz="1000" baseline="0" dirty="0"/>
              <a:t> bis hier</a:t>
            </a:r>
            <a:endParaRPr lang="de-DE" sz="1000" dirty="0"/>
          </a:p>
        </p:txBody>
      </p:sp>
      <p:sp>
        <p:nvSpPr>
          <p:cNvPr id="14" name="Textfeld 13"/>
          <p:cNvSpPr txBox="1"/>
          <p:nvPr userDrawn="1"/>
        </p:nvSpPr>
        <p:spPr>
          <a:xfrm>
            <a:off x="-982671" y="5855151"/>
            <a:ext cx="1167208" cy="246221"/>
          </a:xfrm>
          <a:prstGeom prst="rect">
            <a:avLst/>
          </a:prstGeom>
          <a:noFill/>
        </p:spPr>
        <p:txBody>
          <a:bodyPr wrap="square" rtlCol="0">
            <a:spAutoFit/>
          </a:bodyPr>
          <a:lstStyle/>
          <a:p>
            <a:r>
              <a:rPr lang="de-DE" sz="1000" dirty="0"/>
              <a:t>Inhalte</a:t>
            </a:r>
            <a:r>
              <a:rPr lang="de-DE" sz="1000" baseline="0" dirty="0"/>
              <a:t> bis hier</a:t>
            </a:r>
            <a:endParaRPr lang="de-DE" sz="1000" dirty="0"/>
          </a:p>
        </p:txBody>
      </p:sp>
      <p:sp>
        <p:nvSpPr>
          <p:cNvPr id="17" name="Textfeld 16"/>
          <p:cNvSpPr txBox="1"/>
          <p:nvPr userDrawn="1"/>
        </p:nvSpPr>
        <p:spPr>
          <a:xfrm>
            <a:off x="380901" y="-224342"/>
            <a:ext cx="1167208" cy="246221"/>
          </a:xfrm>
          <a:prstGeom prst="rect">
            <a:avLst/>
          </a:prstGeom>
          <a:noFill/>
        </p:spPr>
        <p:txBody>
          <a:bodyPr wrap="square" rtlCol="0">
            <a:spAutoFit/>
          </a:bodyPr>
          <a:lstStyle/>
          <a:p>
            <a:r>
              <a:rPr lang="de-DE" sz="1000" dirty="0"/>
              <a:t>Inhalte</a:t>
            </a:r>
            <a:r>
              <a:rPr lang="de-DE" sz="1000" baseline="0" dirty="0"/>
              <a:t> bis hier</a:t>
            </a:r>
            <a:endParaRPr lang="de-DE" sz="1000" dirty="0"/>
          </a:p>
        </p:txBody>
      </p:sp>
      <p:sp>
        <p:nvSpPr>
          <p:cNvPr id="18" name="Textfeld 17"/>
          <p:cNvSpPr txBox="1"/>
          <p:nvPr userDrawn="1"/>
        </p:nvSpPr>
        <p:spPr>
          <a:xfrm>
            <a:off x="10840539" y="-224342"/>
            <a:ext cx="1167208" cy="246221"/>
          </a:xfrm>
          <a:prstGeom prst="rect">
            <a:avLst/>
          </a:prstGeom>
          <a:noFill/>
        </p:spPr>
        <p:txBody>
          <a:bodyPr wrap="square" rtlCol="0">
            <a:spAutoFit/>
          </a:bodyPr>
          <a:lstStyle/>
          <a:p>
            <a:r>
              <a:rPr lang="de-DE" sz="1000" dirty="0"/>
              <a:t>Inhalte</a:t>
            </a:r>
            <a:r>
              <a:rPr lang="de-DE" sz="1000" baseline="0" dirty="0"/>
              <a:t> bis hier</a:t>
            </a:r>
            <a:endParaRPr lang="de-DE" sz="1000" dirty="0"/>
          </a:p>
        </p:txBody>
      </p:sp>
      <p:sp>
        <p:nvSpPr>
          <p:cNvPr id="19" name="Textfeld 18"/>
          <p:cNvSpPr txBox="1"/>
          <p:nvPr userDrawn="1"/>
        </p:nvSpPr>
        <p:spPr>
          <a:xfrm>
            <a:off x="-982671" y="3515740"/>
            <a:ext cx="1167208" cy="246221"/>
          </a:xfrm>
          <a:prstGeom prst="rect">
            <a:avLst/>
          </a:prstGeom>
          <a:noFill/>
        </p:spPr>
        <p:txBody>
          <a:bodyPr wrap="square" rtlCol="0">
            <a:spAutoFit/>
          </a:bodyPr>
          <a:lstStyle/>
          <a:p>
            <a:r>
              <a:rPr lang="de-DE" sz="1000" dirty="0"/>
              <a:t>Mitte vertikal</a:t>
            </a:r>
          </a:p>
        </p:txBody>
      </p:sp>
      <p:sp>
        <p:nvSpPr>
          <p:cNvPr id="20" name="Textfeld 19"/>
          <p:cNvSpPr txBox="1"/>
          <p:nvPr userDrawn="1"/>
        </p:nvSpPr>
        <p:spPr>
          <a:xfrm>
            <a:off x="6107412" y="-224342"/>
            <a:ext cx="1167208" cy="246221"/>
          </a:xfrm>
          <a:prstGeom prst="rect">
            <a:avLst/>
          </a:prstGeom>
          <a:noFill/>
        </p:spPr>
        <p:txBody>
          <a:bodyPr wrap="square" rtlCol="0">
            <a:spAutoFit/>
          </a:bodyPr>
          <a:lstStyle/>
          <a:p>
            <a:r>
              <a:rPr lang="de-DE" sz="1000" dirty="0"/>
              <a:t>Mitte horizontal</a:t>
            </a:r>
          </a:p>
        </p:txBody>
      </p:sp>
      <p:grpSp>
        <p:nvGrpSpPr>
          <p:cNvPr id="8" name="Gruppieren 7"/>
          <p:cNvGrpSpPr/>
          <p:nvPr userDrawn="1"/>
        </p:nvGrpSpPr>
        <p:grpSpPr>
          <a:xfrm>
            <a:off x="360194" y="6162675"/>
            <a:ext cx="11473200" cy="559823"/>
            <a:chOff x="360194" y="6162675"/>
            <a:chExt cx="11473200" cy="559823"/>
          </a:xfrm>
        </p:grpSpPr>
        <p:pic>
          <p:nvPicPr>
            <p:cNvPr id="6" name="Grafik 5"/>
            <p:cNvPicPr>
              <a:picLocks noChangeAspect="1"/>
            </p:cNvPicPr>
            <p:nvPr userDrawn="1"/>
          </p:nvPicPr>
          <p:blipFill rotWithShape="1">
            <a:blip r:embed="rId20">
              <a:extLst>
                <a:ext uri="{28A0092B-C50C-407E-A947-70E740481C1C}">
                  <a14:useLocalDpi xmlns:a14="http://schemas.microsoft.com/office/drawing/2010/main" val="0"/>
                </a:ext>
              </a:extLst>
            </a:blip>
            <a:srcRect t="75539"/>
            <a:stretch/>
          </p:blipFill>
          <p:spPr>
            <a:xfrm>
              <a:off x="360194" y="6162675"/>
              <a:ext cx="11473200" cy="169494"/>
            </a:xfrm>
            <a:prstGeom prst="rect">
              <a:avLst/>
            </a:prstGeom>
          </p:spPr>
        </p:pic>
        <p:pic>
          <p:nvPicPr>
            <p:cNvPr id="31" name="Grafik 30"/>
            <p:cNvPicPr>
              <a:picLocks noChangeAspect="1"/>
            </p:cNvPicPr>
            <p:nvPr userDrawn="1"/>
          </p:nvPicPr>
          <p:blipFill rotWithShape="1">
            <a:blip r:embed="rId20">
              <a:extLst>
                <a:ext uri="{28A0092B-C50C-407E-A947-70E740481C1C}">
                  <a14:useLocalDpi xmlns:a14="http://schemas.microsoft.com/office/drawing/2010/main" val="0"/>
                </a:ext>
              </a:extLst>
            </a:blip>
            <a:srcRect r="81415" b="22779"/>
            <a:stretch/>
          </p:blipFill>
          <p:spPr>
            <a:xfrm>
              <a:off x="377532" y="6329617"/>
              <a:ext cx="1565568" cy="392881"/>
            </a:xfrm>
            <a:prstGeom prst="rect">
              <a:avLst/>
            </a:prstGeom>
          </p:spPr>
        </p:pic>
      </p:grpSp>
      <p:sp>
        <p:nvSpPr>
          <p:cNvPr id="32" name="Titel 2"/>
          <p:cNvSpPr txBox="1">
            <a:spLocks/>
          </p:cNvSpPr>
          <p:nvPr userDrawn="1"/>
        </p:nvSpPr>
        <p:spPr bwMode="auto">
          <a:xfrm>
            <a:off x="1958076" y="6257747"/>
            <a:ext cx="716112" cy="423193"/>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lvl1pPr algn="l" rtl="0" eaLnBrk="1" fontAlgn="base" hangingPunct="1">
              <a:spcBef>
                <a:spcPct val="0"/>
              </a:spcBef>
              <a:spcAft>
                <a:spcPct val="0"/>
              </a:spcAft>
              <a:defRPr sz="2800" b="1" i="0">
                <a:solidFill>
                  <a:srgbClr val="FDCA00"/>
                </a:solidFill>
                <a:latin typeface="+mj-lt"/>
                <a:ea typeface="Verdana" charset="0"/>
                <a:cs typeface="Verdana" charset="0"/>
              </a:defRPr>
            </a:lvl1pPr>
            <a:lvl2pPr algn="l" rtl="0" eaLnBrk="1" fontAlgn="base" hangingPunct="1">
              <a:spcBef>
                <a:spcPct val="0"/>
              </a:spcBef>
              <a:spcAft>
                <a:spcPct val="0"/>
              </a:spcAft>
              <a:defRPr sz="2400" b="1">
                <a:solidFill>
                  <a:schemeClr val="tx1"/>
                </a:solidFill>
                <a:latin typeface="Arial" charset="0"/>
              </a:defRPr>
            </a:lvl2pPr>
            <a:lvl3pPr algn="l" rtl="0" eaLnBrk="1" fontAlgn="base" hangingPunct="1">
              <a:spcBef>
                <a:spcPct val="0"/>
              </a:spcBef>
              <a:spcAft>
                <a:spcPct val="0"/>
              </a:spcAft>
              <a:defRPr sz="2400" b="1">
                <a:solidFill>
                  <a:schemeClr val="tx1"/>
                </a:solidFill>
                <a:latin typeface="Arial" charset="0"/>
              </a:defRPr>
            </a:lvl3pPr>
            <a:lvl4pPr algn="l" rtl="0" eaLnBrk="1" fontAlgn="base" hangingPunct="1">
              <a:spcBef>
                <a:spcPct val="0"/>
              </a:spcBef>
              <a:spcAft>
                <a:spcPct val="0"/>
              </a:spcAft>
              <a:defRPr sz="2400" b="1">
                <a:solidFill>
                  <a:schemeClr val="tx1"/>
                </a:solidFill>
                <a:latin typeface="Arial" charset="0"/>
              </a:defRPr>
            </a:lvl4pPr>
            <a:lvl5pPr algn="l" rtl="0" eaLnBrk="1" fontAlgn="base" hangingPunct="1">
              <a:spcBef>
                <a:spcPct val="0"/>
              </a:spcBef>
              <a:spcAft>
                <a:spcPct val="0"/>
              </a:spcAft>
              <a:defRPr sz="2400" b="1">
                <a:solidFill>
                  <a:schemeClr val="tx1"/>
                </a:solidFill>
                <a:latin typeface="Arial" charset="0"/>
              </a:defRPr>
            </a:lvl5pPr>
            <a:lvl6pPr marL="457200" algn="l" rtl="0" eaLnBrk="1" fontAlgn="base" hangingPunct="1">
              <a:spcBef>
                <a:spcPct val="0"/>
              </a:spcBef>
              <a:spcAft>
                <a:spcPct val="0"/>
              </a:spcAft>
              <a:defRPr sz="2400" b="1">
                <a:solidFill>
                  <a:schemeClr val="tx1"/>
                </a:solidFill>
                <a:latin typeface="Arial" charset="0"/>
              </a:defRPr>
            </a:lvl6pPr>
            <a:lvl7pPr marL="914400" algn="l" rtl="0" eaLnBrk="1" fontAlgn="base" hangingPunct="1">
              <a:spcBef>
                <a:spcPct val="0"/>
              </a:spcBef>
              <a:spcAft>
                <a:spcPct val="0"/>
              </a:spcAft>
              <a:defRPr sz="2400" b="1">
                <a:solidFill>
                  <a:schemeClr val="tx1"/>
                </a:solidFill>
                <a:latin typeface="Arial" charset="0"/>
              </a:defRPr>
            </a:lvl7pPr>
            <a:lvl8pPr marL="1371600" algn="l" rtl="0" eaLnBrk="1" fontAlgn="base" hangingPunct="1">
              <a:spcBef>
                <a:spcPct val="0"/>
              </a:spcBef>
              <a:spcAft>
                <a:spcPct val="0"/>
              </a:spcAft>
              <a:defRPr sz="2400" b="1">
                <a:solidFill>
                  <a:schemeClr val="tx1"/>
                </a:solidFill>
                <a:latin typeface="Arial" charset="0"/>
              </a:defRPr>
            </a:lvl8pPr>
            <a:lvl9pPr marL="1828800" algn="l" rtl="0" eaLnBrk="1" fontAlgn="base" hangingPunct="1">
              <a:spcBef>
                <a:spcPct val="0"/>
              </a:spcBef>
              <a:spcAft>
                <a:spcPct val="0"/>
              </a:spcAft>
              <a:defRPr sz="2400" b="1">
                <a:solidFill>
                  <a:schemeClr val="tx1"/>
                </a:solidFill>
                <a:latin typeface="Arial" charset="0"/>
              </a:defRPr>
            </a:lvl9pPr>
          </a:lstStyle>
          <a:p>
            <a:r>
              <a:rPr lang="de-DE" sz="2750" b="0" i="1" kern="0" dirty="0" err="1">
                <a:solidFill>
                  <a:schemeClr val="tx2"/>
                </a:solidFill>
                <a:latin typeface="+mj-lt"/>
              </a:rPr>
              <a:t>pmd</a:t>
            </a:r>
            <a:endParaRPr lang="de-DE" sz="2750" b="0" i="1" kern="0" dirty="0">
              <a:solidFill>
                <a:schemeClr val="tx2"/>
              </a:solidFill>
              <a:latin typeface="+mj-lt"/>
            </a:endParaRPr>
          </a:p>
        </p:txBody>
      </p:sp>
      <p:sp>
        <p:nvSpPr>
          <p:cNvPr id="35" name="Rectangle 2"/>
          <p:cNvSpPr>
            <a:spLocks noGrp="1" noChangeArrowheads="1"/>
          </p:cNvSpPr>
          <p:nvPr>
            <p:ph type="title"/>
          </p:nvPr>
        </p:nvSpPr>
        <p:spPr bwMode="auto">
          <a:xfrm>
            <a:off x="377532" y="450096"/>
            <a:ext cx="9223340" cy="8382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de-DE" dirty="0"/>
              <a:t>TITELMASTERFORMAT DURCH KLICKEN BEARBEITEN</a:t>
            </a:r>
          </a:p>
        </p:txBody>
      </p:sp>
    </p:spTree>
  </p:cSld>
  <p:clrMap bg1="lt1" tx1="dk1" bg2="lt2" tx2="dk2" accent1="accent1" accent2="accent2" accent3="accent3" accent4="accent4" accent5="accent5" accent6="accent6" hlink="hlink" folHlink="folHlink"/>
  <p:sldLayoutIdLst>
    <p:sldLayoutId id="2147483680" r:id="rId1"/>
    <p:sldLayoutId id="2147483675" r:id="rId2"/>
    <p:sldLayoutId id="2147483681" r:id="rId3"/>
    <p:sldLayoutId id="2147483659" r:id="rId4"/>
    <p:sldLayoutId id="2147483670" r:id="rId5"/>
    <p:sldLayoutId id="2147483651" r:id="rId6"/>
    <p:sldLayoutId id="2147483671" r:id="rId7"/>
    <p:sldLayoutId id="2147483672" r:id="rId8"/>
    <p:sldLayoutId id="2147483650" r:id="rId9"/>
    <p:sldLayoutId id="2147483682" r:id="rId10"/>
    <p:sldLayoutId id="2147483652" r:id="rId11"/>
    <p:sldLayoutId id="2147483658" r:id="rId12"/>
    <p:sldLayoutId id="2147483654" r:id="rId13"/>
    <p:sldLayoutId id="2147483655" r:id="rId14"/>
    <p:sldLayoutId id="2147483660" r:id="rId15"/>
    <p:sldLayoutId id="2147483656" r:id="rId16"/>
    <p:sldLayoutId id="2147483683" r:id="rId17"/>
  </p:sldLayoutIdLst>
  <p:hf hdr="0"/>
  <p:txStyles>
    <p:titleStyle>
      <a:lvl1pPr algn="l" rtl="0" eaLnBrk="1" fontAlgn="base" hangingPunct="1">
        <a:spcBef>
          <a:spcPct val="0"/>
        </a:spcBef>
        <a:spcAft>
          <a:spcPct val="0"/>
        </a:spcAft>
        <a:defRPr sz="2400" b="1" i="0">
          <a:solidFill>
            <a:schemeClr val="tx1"/>
          </a:solidFill>
          <a:latin typeface="+mj-lt"/>
          <a:ea typeface="Verdana" charset="0"/>
          <a:cs typeface="Verdana" charset="0"/>
        </a:defRPr>
      </a:lvl1pPr>
      <a:lvl2pPr algn="l" rtl="0" eaLnBrk="1" fontAlgn="base" hangingPunct="1">
        <a:spcBef>
          <a:spcPct val="0"/>
        </a:spcBef>
        <a:spcAft>
          <a:spcPct val="0"/>
        </a:spcAft>
        <a:defRPr sz="2160" b="1">
          <a:solidFill>
            <a:schemeClr val="tx1"/>
          </a:solidFill>
          <a:latin typeface="Arial" charset="0"/>
        </a:defRPr>
      </a:lvl2pPr>
      <a:lvl3pPr algn="l" rtl="0" eaLnBrk="1" fontAlgn="base" hangingPunct="1">
        <a:spcBef>
          <a:spcPct val="0"/>
        </a:spcBef>
        <a:spcAft>
          <a:spcPct val="0"/>
        </a:spcAft>
        <a:defRPr sz="2160" b="1">
          <a:solidFill>
            <a:schemeClr val="tx1"/>
          </a:solidFill>
          <a:latin typeface="Arial" charset="0"/>
        </a:defRPr>
      </a:lvl3pPr>
      <a:lvl4pPr algn="l" rtl="0" eaLnBrk="1" fontAlgn="base" hangingPunct="1">
        <a:spcBef>
          <a:spcPct val="0"/>
        </a:spcBef>
        <a:spcAft>
          <a:spcPct val="0"/>
        </a:spcAft>
        <a:defRPr sz="2160" b="1">
          <a:solidFill>
            <a:schemeClr val="tx1"/>
          </a:solidFill>
          <a:latin typeface="Arial" charset="0"/>
        </a:defRPr>
      </a:lvl4pPr>
      <a:lvl5pPr algn="l" rtl="0" eaLnBrk="1" fontAlgn="base" hangingPunct="1">
        <a:spcBef>
          <a:spcPct val="0"/>
        </a:spcBef>
        <a:spcAft>
          <a:spcPct val="0"/>
        </a:spcAft>
        <a:defRPr sz="2160" b="1">
          <a:solidFill>
            <a:schemeClr val="tx1"/>
          </a:solidFill>
          <a:latin typeface="Arial" charset="0"/>
        </a:defRPr>
      </a:lvl5pPr>
      <a:lvl6pPr marL="411480" algn="l" rtl="0" eaLnBrk="1" fontAlgn="base" hangingPunct="1">
        <a:spcBef>
          <a:spcPct val="0"/>
        </a:spcBef>
        <a:spcAft>
          <a:spcPct val="0"/>
        </a:spcAft>
        <a:defRPr sz="2160" b="1">
          <a:solidFill>
            <a:schemeClr val="tx1"/>
          </a:solidFill>
          <a:latin typeface="Arial" charset="0"/>
        </a:defRPr>
      </a:lvl6pPr>
      <a:lvl7pPr marL="822960" algn="l" rtl="0" eaLnBrk="1" fontAlgn="base" hangingPunct="1">
        <a:spcBef>
          <a:spcPct val="0"/>
        </a:spcBef>
        <a:spcAft>
          <a:spcPct val="0"/>
        </a:spcAft>
        <a:defRPr sz="2160" b="1">
          <a:solidFill>
            <a:schemeClr val="tx1"/>
          </a:solidFill>
          <a:latin typeface="Arial" charset="0"/>
        </a:defRPr>
      </a:lvl7pPr>
      <a:lvl8pPr marL="1234440" algn="l" rtl="0" eaLnBrk="1" fontAlgn="base" hangingPunct="1">
        <a:spcBef>
          <a:spcPct val="0"/>
        </a:spcBef>
        <a:spcAft>
          <a:spcPct val="0"/>
        </a:spcAft>
        <a:defRPr sz="2160" b="1">
          <a:solidFill>
            <a:schemeClr val="tx1"/>
          </a:solidFill>
          <a:latin typeface="Arial" charset="0"/>
        </a:defRPr>
      </a:lvl8pPr>
      <a:lvl9pPr marL="1645920" algn="l" rtl="0" eaLnBrk="1" fontAlgn="base" hangingPunct="1">
        <a:spcBef>
          <a:spcPct val="0"/>
        </a:spcBef>
        <a:spcAft>
          <a:spcPct val="0"/>
        </a:spcAft>
        <a:defRPr sz="2160" b="1">
          <a:solidFill>
            <a:schemeClr val="tx1"/>
          </a:solidFill>
          <a:latin typeface="Arial" charset="0"/>
        </a:defRPr>
      </a:lvl9pPr>
    </p:titleStyle>
    <p:bodyStyle>
      <a:lvl1pPr marL="161450" indent="-161450" algn="l" rtl="0" eaLnBrk="1" fontAlgn="base" hangingPunct="1">
        <a:lnSpc>
          <a:spcPct val="100000"/>
        </a:lnSpc>
        <a:spcBef>
          <a:spcPts val="180"/>
        </a:spcBef>
        <a:spcAft>
          <a:spcPts val="207"/>
        </a:spcAft>
        <a:buFont typeface="Wingdings" pitchFamily="2" charset="2"/>
        <a:buNone/>
        <a:defRPr sz="1600" b="0" i="0">
          <a:solidFill>
            <a:schemeClr val="tx1"/>
          </a:solidFill>
          <a:latin typeface="+mn-lt"/>
          <a:ea typeface="Verdana" charset="0"/>
          <a:cs typeface="Verdana" charset="0"/>
        </a:defRPr>
      </a:lvl1pPr>
      <a:lvl2pPr marL="435600" indent="-284400" algn="l" rtl="0" eaLnBrk="1" fontAlgn="base" hangingPunct="1">
        <a:lnSpc>
          <a:spcPct val="100000"/>
        </a:lnSpc>
        <a:spcBef>
          <a:spcPts val="180"/>
        </a:spcBef>
        <a:spcAft>
          <a:spcPts val="207"/>
        </a:spcAft>
        <a:buFont typeface="Arial" panose="020B0604020202020204" pitchFamily="34" charset="0"/>
        <a:buChar char="•"/>
        <a:defRPr sz="1600" b="0" i="0">
          <a:solidFill>
            <a:schemeClr val="tx1"/>
          </a:solidFill>
          <a:latin typeface="+mn-lt"/>
          <a:ea typeface="Verdana" charset="0"/>
          <a:cs typeface="Verdana" charset="0"/>
        </a:defRPr>
      </a:lvl2pPr>
      <a:lvl3pPr marL="597600" indent="-284400" algn="l" rtl="0" eaLnBrk="1" fontAlgn="base" hangingPunct="1">
        <a:lnSpc>
          <a:spcPct val="100000"/>
        </a:lnSpc>
        <a:spcBef>
          <a:spcPts val="180"/>
        </a:spcBef>
        <a:spcAft>
          <a:spcPts val="207"/>
        </a:spcAft>
        <a:buFont typeface="Arial" panose="020B0604020202020204" pitchFamily="34" charset="0"/>
        <a:buChar char="•"/>
        <a:defRPr sz="1400" b="0" i="0">
          <a:solidFill>
            <a:schemeClr val="tx1"/>
          </a:solidFill>
          <a:latin typeface="+mn-lt"/>
          <a:ea typeface="Verdana" charset="0"/>
          <a:cs typeface="Verdana" charset="0"/>
        </a:defRPr>
      </a:lvl3pPr>
      <a:lvl4pPr marL="759600" indent="-284400" algn="l" rtl="0" eaLnBrk="1" fontAlgn="base" hangingPunct="1">
        <a:lnSpc>
          <a:spcPct val="100000"/>
        </a:lnSpc>
        <a:spcBef>
          <a:spcPts val="180"/>
        </a:spcBef>
        <a:spcAft>
          <a:spcPts val="207"/>
        </a:spcAft>
        <a:buFont typeface="Arial" panose="020B0604020202020204" pitchFamily="34" charset="0"/>
        <a:buChar char="•"/>
        <a:defRPr sz="1400" b="0" i="0">
          <a:solidFill>
            <a:schemeClr val="tx1"/>
          </a:solidFill>
          <a:latin typeface="+mn-lt"/>
          <a:ea typeface="Verdana" charset="0"/>
          <a:cs typeface="Verdana" charset="0"/>
        </a:defRPr>
      </a:lvl4pPr>
      <a:lvl5pPr marL="921600" indent="-284400" algn="l" rtl="0" eaLnBrk="1" fontAlgn="base" hangingPunct="1">
        <a:lnSpc>
          <a:spcPct val="100000"/>
        </a:lnSpc>
        <a:spcBef>
          <a:spcPts val="180"/>
        </a:spcBef>
        <a:spcAft>
          <a:spcPts val="207"/>
        </a:spcAft>
        <a:buFont typeface="Arial" panose="020B0604020202020204" pitchFamily="34" charset="0"/>
        <a:buChar char="•"/>
        <a:defRPr sz="1400" b="0" i="0">
          <a:solidFill>
            <a:schemeClr val="tx1"/>
          </a:solidFill>
          <a:latin typeface="+mn-lt"/>
          <a:ea typeface="Verdana" charset="0"/>
          <a:cs typeface="Verdana" charset="0"/>
        </a:defRPr>
      </a:lvl5pPr>
      <a:lvl6pPr marL="1228725" indent="-170022" algn="l" rtl="0" eaLnBrk="1" fontAlgn="base" hangingPunct="1">
        <a:spcBef>
          <a:spcPct val="20000"/>
        </a:spcBef>
        <a:spcAft>
          <a:spcPct val="0"/>
        </a:spcAft>
        <a:buFont typeface="Wingdings" pitchFamily="2" charset="2"/>
        <a:buChar char="§"/>
        <a:defRPr sz="1440">
          <a:solidFill>
            <a:schemeClr val="tx1"/>
          </a:solidFill>
          <a:latin typeface="+mn-lt"/>
        </a:defRPr>
      </a:lvl6pPr>
      <a:lvl7pPr marL="1640205" indent="-170022" algn="l" rtl="0" eaLnBrk="1" fontAlgn="base" hangingPunct="1">
        <a:spcBef>
          <a:spcPct val="20000"/>
        </a:spcBef>
        <a:spcAft>
          <a:spcPct val="0"/>
        </a:spcAft>
        <a:buFont typeface="Wingdings" pitchFamily="2" charset="2"/>
        <a:buChar char="§"/>
        <a:defRPr sz="1440">
          <a:solidFill>
            <a:schemeClr val="tx1"/>
          </a:solidFill>
          <a:latin typeface="+mn-lt"/>
        </a:defRPr>
      </a:lvl7pPr>
      <a:lvl8pPr marL="2051685" indent="-170022" algn="l" rtl="0" eaLnBrk="1" fontAlgn="base" hangingPunct="1">
        <a:spcBef>
          <a:spcPct val="20000"/>
        </a:spcBef>
        <a:spcAft>
          <a:spcPct val="0"/>
        </a:spcAft>
        <a:buFont typeface="Wingdings" pitchFamily="2" charset="2"/>
        <a:buChar char="§"/>
        <a:defRPr sz="1440">
          <a:solidFill>
            <a:schemeClr val="tx1"/>
          </a:solidFill>
          <a:latin typeface="+mn-lt"/>
        </a:defRPr>
      </a:lvl8pPr>
      <a:lvl9pPr marL="2463165" indent="-170022" algn="l" rtl="0" eaLnBrk="1" fontAlgn="base" hangingPunct="1">
        <a:spcBef>
          <a:spcPct val="20000"/>
        </a:spcBef>
        <a:spcAft>
          <a:spcPct val="0"/>
        </a:spcAft>
        <a:buFont typeface="Wingdings" pitchFamily="2" charset="2"/>
        <a:buChar char="§"/>
        <a:defRPr sz="1440">
          <a:solidFill>
            <a:schemeClr val="tx1"/>
          </a:solidFill>
          <a:latin typeface="+mn-lt"/>
        </a:defRPr>
      </a:lvl9pPr>
    </p:bodyStyle>
    <p:otherStyle>
      <a:defPPr>
        <a:defRPr lang="de-DE"/>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userDrawn="1">
          <p15:clr>
            <a:srgbClr val="547EBF"/>
          </p15:clr>
        </p15:guide>
        <p15:guide id="2" pos="7447" userDrawn="1">
          <p15:clr>
            <a:srgbClr val="547EBF"/>
          </p15:clr>
        </p15:guide>
        <p15:guide id="3" orient="horz" pos="867" userDrawn="1">
          <p15:clr>
            <a:srgbClr val="547EBF"/>
          </p15:clr>
        </p15:guide>
        <p15:guide id="4" orient="horz" pos="3816" userDrawn="1">
          <p15:clr>
            <a:srgbClr val="547EBF"/>
          </p15:clr>
        </p15:guide>
        <p15:guide id="5" orient="horz" pos="2341" userDrawn="1">
          <p15:clr>
            <a:srgbClr val="547EBF"/>
          </p15:clr>
        </p15:guide>
        <p15:guide id="6" pos="3841" userDrawn="1">
          <p15:clr>
            <a:srgbClr val="547EBF"/>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slide" Target="slide15.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slideLayout" Target="../slideLayouts/slideLayout13.xml"/><Relationship Id="rId2" Type="http://schemas.openxmlformats.org/officeDocument/2006/relationships/tags" Target="../tags/tag25.xml"/><Relationship Id="rId16" Type="http://schemas.openxmlformats.org/officeDocument/2006/relationships/slide" Target="slide2.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slide" Target="slide4.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9.xml"/><Relationship Id="rId1" Type="http://schemas.openxmlformats.org/officeDocument/2006/relationships/video" Target="https://www.youtube.com/embed/i31hGJ93OTg?feature=oembe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slide" Target="slide15.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slideLayout" Target="../slideLayouts/slideLayout13.xml"/><Relationship Id="rId2" Type="http://schemas.openxmlformats.org/officeDocument/2006/relationships/tags" Target="../tags/tag36.xml"/><Relationship Id="rId16" Type="http://schemas.openxmlformats.org/officeDocument/2006/relationships/slide" Target="slide2.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5" Type="http://schemas.openxmlformats.org/officeDocument/2006/relationships/slide" Target="slide4.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slide" Target="slide11.xml"/></Relationships>
</file>

<file path=ppt/slides/_rels/slide16.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250.png"/><Relationship Id="rId7" Type="http://schemas.openxmlformats.org/officeDocument/2006/relationships/image" Target="../media/image29.png"/><Relationship Id="rId12" Type="http://schemas.openxmlformats.org/officeDocument/2006/relationships/image" Target="../media/image220.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28.png"/><Relationship Id="rId11" Type="http://schemas.openxmlformats.org/officeDocument/2006/relationships/image" Target="../media/image210.png"/><Relationship Id="rId5" Type="http://schemas.openxmlformats.org/officeDocument/2006/relationships/image" Target="../media/image27.png"/><Relationship Id="rId10" Type="http://schemas.openxmlformats.org/officeDocument/2006/relationships/image" Target="../media/image200.png"/><Relationship Id="rId4" Type="http://schemas.openxmlformats.org/officeDocument/2006/relationships/image" Target="../media/image26.png"/><Relationship Id="rId9" Type="http://schemas.openxmlformats.org/officeDocument/2006/relationships/image" Target="../media/image190.png"/></Relationships>
</file>

<file path=ppt/slides/_rels/slide1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30.png"/><Relationship Id="rId4" Type="http://schemas.openxmlformats.org/officeDocument/2006/relationships/image" Target="../media/image181.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15.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3.xml"/><Relationship Id="rId2" Type="http://schemas.openxmlformats.org/officeDocument/2006/relationships/tags" Target="../tags/tag3.xml"/><Relationship Id="rId16" Type="http://schemas.openxmlformats.org/officeDocument/2006/relationships/slide" Target="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4.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microsoft.com/office/2018/10/relationships/comments" Target="../comments/modernComment_1F0_A3BF1F4C.xml"/><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1016/j.procir.2021.05.018" TargetMode="External"/><Relationship Id="rId2" Type="http://schemas.openxmlformats.org/officeDocument/2006/relationships/hyperlink" Target="https://doi.org/10.21278/idc.2018.0142" TargetMode="Externa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 Target="slide15.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slideLayout" Target="../slideLayouts/slideLayout13.xml"/><Relationship Id="rId2" Type="http://schemas.openxmlformats.org/officeDocument/2006/relationships/tags" Target="../tags/tag14.xml"/><Relationship Id="rId16" Type="http://schemas.openxmlformats.org/officeDocument/2006/relationships/slide" Target="slide2.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slide" Target="slide4.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slide" Target="slide11.xml"/></Relationships>
</file>

<file path=ppt/slides/_rels/slide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0.png"/><Relationship Id="rId7" Type="http://schemas.openxmlformats.org/officeDocument/2006/relationships/image" Target="../media/image14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31.png"/><Relationship Id="rId5" Type="http://schemas.openxmlformats.org/officeDocument/2006/relationships/image" Target="../media/image120.png"/><Relationship Id="rId4" Type="http://schemas.openxmlformats.org/officeDocument/2006/relationships/image" Target="../media/image110.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sv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sv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a:xfrm>
            <a:off x="377672" y="1376363"/>
            <a:ext cx="5980597" cy="943200"/>
          </a:xfrm>
        </p:spPr>
        <p:txBody>
          <a:bodyPr/>
          <a:lstStyle/>
          <a:p>
            <a:endParaRPr lang="en-US" sz="2400" b="1" dirty="0"/>
          </a:p>
          <a:p>
            <a:r>
              <a:rPr lang="en-US" b="1" dirty="0"/>
              <a:t>Florian Schmitt, M.Sc. </a:t>
            </a:r>
          </a:p>
          <a:p>
            <a:r>
              <a:rPr lang="en-US" i="1" dirty="0"/>
              <a:t>Institute for product development and machine elements </a:t>
            </a:r>
            <a:r>
              <a:rPr lang="en-US" i="1" dirty="0" err="1"/>
              <a:t>pmd</a:t>
            </a:r>
            <a:r>
              <a:rPr lang="en-US" i="1" dirty="0"/>
              <a:t> </a:t>
            </a:r>
          </a:p>
          <a:p>
            <a:r>
              <a:rPr lang="en-US" i="1" dirty="0"/>
              <a:t>Technical University of Darmstadt</a:t>
            </a:r>
          </a:p>
          <a:p>
            <a:endParaRPr lang="en-US" dirty="0"/>
          </a:p>
        </p:txBody>
      </p:sp>
      <p:sp>
        <p:nvSpPr>
          <p:cNvPr id="3" name="Titel 2"/>
          <p:cNvSpPr>
            <a:spLocks noGrp="1"/>
          </p:cNvSpPr>
          <p:nvPr>
            <p:ph type="title"/>
          </p:nvPr>
        </p:nvSpPr>
        <p:spPr/>
        <p:txBody>
          <a:bodyPr/>
          <a:lstStyle/>
          <a:p>
            <a:r>
              <a:rPr lang="en-US" dirty="0"/>
              <a:t>The quantitative Working Space Model - </a:t>
            </a:r>
            <a:r>
              <a:rPr lang="en-US" dirty="0" err="1"/>
              <a:t>Evalucao</a:t>
            </a:r>
            <a:endParaRPr lang="en-US" dirty="0"/>
          </a:p>
        </p:txBody>
      </p:sp>
    </p:spTree>
    <p:extLst>
      <p:ext uri="{BB962C8B-B14F-4D97-AF65-F5344CB8AC3E}">
        <p14:creationId xmlns:p14="http://schemas.microsoft.com/office/powerpoint/2010/main" val="2628855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1"/>
          </p:nvPr>
        </p:nvSpPr>
        <p:spPr>
          <a:xfrm>
            <a:off x="372794" y="1376363"/>
            <a:ext cx="6984135" cy="4681537"/>
          </a:xfrm>
        </p:spPr>
        <p:txBody>
          <a:bodyPr/>
          <a:lstStyle/>
          <a:p>
            <a:pPr marL="322263" lvl="2" indent="-322263">
              <a:buNone/>
            </a:pPr>
            <a:r>
              <a:rPr lang="pt-BR" sz="1800" b="1" dirty="0">
                <a:sym typeface="Wingdings" panose="05000000000000000000" pitchFamily="2" charset="2"/>
              </a:rPr>
              <a:t>Estrutura para a criação de Working Space Models: </a:t>
            </a:r>
          </a:p>
          <a:p>
            <a:pPr marL="322263" lvl="2" indent="-322263">
              <a:buNone/>
            </a:pPr>
            <a:endParaRPr lang="pt-BR" sz="1800" dirty="0">
              <a:sym typeface="Wingdings" panose="05000000000000000000" pitchFamily="2" charset="2"/>
            </a:endParaRPr>
          </a:p>
          <a:p>
            <a:pPr marL="0" lvl="2" indent="0">
              <a:buNone/>
            </a:pPr>
            <a:r>
              <a:rPr lang="pt-BR" sz="1800" b="1" dirty="0">
                <a:sym typeface="Wingdings" panose="05000000000000000000" pitchFamily="2" charset="2"/>
              </a:rPr>
              <a:t>Descrever o comportamento de sistemas técnicos, por meio de</a:t>
            </a:r>
            <a:r>
              <a:rPr lang="pt-BR" sz="1800" dirty="0">
                <a:sym typeface="Wingdings" panose="05000000000000000000" pitchFamily="2" charset="2"/>
              </a:rPr>
              <a:t>:</a:t>
            </a:r>
          </a:p>
          <a:p>
            <a:pPr marL="322263" lvl="2" indent="-322263"/>
            <a:r>
              <a:rPr lang="pt-BR" sz="1800" dirty="0">
                <a:sym typeface="Wingdings" panose="05000000000000000000" pitchFamily="2" charset="2"/>
              </a:rPr>
              <a:t>Explicação da função, possíveis disfunções ruins e não-funcionais</a:t>
            </a:r>
          </a:p>
          <a:p>
            <a:pPr marL="322263" lvl="2" indent="-322263"/>
            <a:r>
              <a:rPr lang="pt-BR" sz="1800" dirty="0">
                <a:sym typeface="Wingdings" panose="05000000000000000000" pitchFamily="2" charset="2"/>
              </a:rPr>
              <a:t>Geração de uma representação quantitativa antes de detalhar a incorporação. </a:t>
            </a:r>
          </a:p>
          <a:p>
            <a:pPr marL="322263" lvl="2" indent="-322263">
              <a:buNone/>
            </a:pPr>
            <a:endParaRPr lang="pt-BR" sz="1800" dirty="0">
              <a:sym typeface="Wingdings" panose="05000000000000000000" pitchFamily="2" charset="2"/>
            </a:endParaRPr>
          </a:p>
          <a:p>
            <a:pPr marL="322263" lvl="2" indent="-322263">
              <a:buNone/>
            </a:pPr>
            <a:r>
              <a:rPr lang="pt-BR" sz="1800" b="1" dirty="0">
                <a:sym typeface="Wingdings" panose="05000000000000000000" pitchFamily="2" charset="2"/>
              </a:rPr>
              <a:t>Identificação das quantidades que determinam o comportamento do sistema</a:t>
            </a:r>
          </a:p>
          <a:p>
            <a:pPr marL="322263" lvl="2" indent="-322263"/>
            <a:r>
              <a:rPr lang="pt-BR" sz="1800" dirty="0">
                <a:sym typeface="Wingdings" panose="05000000000000000000" pitchFamily="2" charset="2"/>
              </a:rPr>
              <a:t>Componentes críticos</a:t>
            </a:r>
          </a:p>
          <a:p>
            <a:pPr marL="322263" lvl="2" indent="-322263"/>
            <a:r>
              <a:rPr lang="pt-BR" sz="1800" dirty="0">
                <a:sym typeface="Wingdings" panose="05000000000000000000" pitchFamily="2" charset="2"/>
              </a:rPr>
              <a:t>Parâmetro de design</a:t>
            </a:r>
          </a:p>
          <a:p>
            <a:pPr marL="322263" lvl="2" indent="-322263"/>
            <a:r>
              <a:rPr lang="pt-BR" sz="1800" dirty="0">
                <a:sym typeface="Wingdings" panose="05000000000000000000" pitchFamily="2" charset="2"/>
              </a:rPr>
              <a:t>Correlação entre os parâmetros de design e o comportamento do sistema </a:t>
            </a:r>
          </a:p>
          <a:p>
            <a:pPr marL="0" lvl="2" indent="0">
              <a:buNone/>
            </a:pPr>
            <a:r>
              <a:rPr lang="pt-BR" sz="1800" b="1" dirty="0">
                <a:sym typeface="Wingdings" panose="05000000000000000000" pitchFamily="2" charset="2"/>
              </a:rPr>
              <a:t>Modelagem multifísica em diferentes domínios fisicos</a:t>
            </a:r>
          </a:p>
          <a:p>
            <a:pPr marL="322263" lvl="2" indent="-322263">
              <a:buNone/>
            </a:pPr>
            <a:endParaRPr lang="pt-BR" sz="1800" dirty="0">
              <a:sym typeface="Wingdings" panose="05000000000000000000" pitchFamily="2" charset="2"/>
            </a:endParaRPr>
          </a:p>
        </p:txBody>
      </p:sp>
      <p:sp>
        <p:nvSpPr>
          <p:cNvPr id="3" name="Titel 2"/>
          <p:cNvSpPr>
            <a:spLocks noGrp="1"/>
          </p:cNvSpPr>
          <p:nvPr>
            <p:ph type="title"/>
          </p:nvPr>
        </p:nvSpPr>
        <p:spPr/>
        <p:txBody>
          <a:bodyPr/>
          <a:lstStyle/>
          <a:p>
            <a:r>
              <a:rPr lang="en-US" noProof="0" dirty="0"/>
              <a:t>Motiva</a:t>
            </a:r>
            <a:r>
              <a:rPr lang="pt-BR" dirty="0"/>
              <a:t>çãl</a:t>
            </a:r>
            <a:r>
              <a:rPr lang="en-US" noProof="0" dirty="0"/>
              <a:t>o and </a:t>
            </a:r>
            <a:r>
              <a:rPr lang="en-US" noProof="0" dirty="0" err="1"/>
              <a:t>objetivo</a:t>
            </a:r>
            <a:r>
              <a:rPr lang="en-US" noProof="0" dirty="0"/>
              <a:t> </a:t>
            </a:r>
          </a:p>
        </p:txBody>
      </p:sp>
      <p:sp>
        <p:nvSpPr>
          <p:cNvPr id="4" name="Textplatzhalter 3"/>
          <p:cNvSpPr>
            <a:spLocks noGrp="1"/>
          </p:cNvSpPr>
          <p:nvPr>
            <p:ph type="body" sz="quarter" idx="13"/>
          </p:nvPr>
        </p:nvSpPr>
        <p:spPr/>
        <p:txBody>
          <a:bodyPr/>
          <a:lstStyle/>
          <a:p>
            <a:endParaRPr lang="en-US" dirty="0"/>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10</a:t>
            </a:fld>
            <a:endParaRPr lang="en-GB" dirty="0"/>
          </a:p>
        </p:txBody>
      </p:sp>
      <p:pic>
        <p:nvPicPr>
          <p:cNvPr id="9" name="Grafik 8"/>
          <p:cNvPicPr>
            <a:picLocks noChangeAspect="1"/>
          </p:cNvPicPr>
          <p:nvPr/>
        </p:nvPicPr>
        <p:blipFill>
          <a:blip r:embed="rId3"/>
          <a:stretch>
            <a:fillRect/>
          </a:stretch>
        </p:blipFill>
        <p:spPr>
          <a:xfrm>
            <a:off x="8595360" y="3520153"/>
            <a:ext cx="2929989" cy="2204463"/>
          </a:xfrm>
          <a:prstGeom prst="rect">
            <a:avLst/>
          </a:prstGeom>
        </p:spPr>
      </p:pic>
      <p:sp>
        <p:nvSpPr>
          <p:cNvPr id="10" name="Ellipse 9"/>
          <p:cNvSpPr/>
          <p:nvPr/>
        </p:nvSpPr>
        <p:spPr>
          <a:xfrm>
            <a:off x="9600878" y="3428999"/>
            <a:ext cx="2098686" cy="2541451"/>
          </a:xfrm>
          <a:prstGeom prst="ellipse">
            <a:avLst/>
          </a:prstGeom>
          <a:noFill/>
          <a:ln w="28575"/>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p>
        </p:txBody>
      </p:sp>
      <p:sp>
        <p:nvSpPr>
          <p:cNvPr id="11" name="Fußzeilenplatzhalter 5"/>
          <p:cNvSpPr>
            <a:spLocks noGrp="1"/>
          </p:cNvSpPr>
          <p:nvPr>
            <p:ph type="ftr" sz="quarter" idx="3"/>
          </p:nvPr>
        </p:nvSpPr>
        <p:spPr>
          <a:xfrm>
            <a:off x="2684556" y="6484197"/>
            <a:ext cx="7632231" cy="367200"/>
          </a:xfrm>
        </p:spPr>
        <p:txBody>
          <a:bodyPr/>
          <a:lstStyle/>
          <a:p>
            <a:pPr>
              <a:defRPr/>
            </a:pPr>
            <a:r>
              <a:rPr lang="pt-BR"/>
              <a:t>The quantitative working space model – Apresentação da pesquisa | Florian Schmitt</a:t>
            </a:r>
            <a:endParaRPr lang="en-GB" dirty="0"/>
          </a:p>
        </p:txBody>
      </p:sp>
      <p:sp>
        <p:nvSpPr>
          <p:cNvPr id="12" name="Datumsplatzhalter 6"/>
          <p:cNvSpPr>
            <a:spLocks noGrp="1"/>
          </p:cNvSpPr>
          <p:nvPr>
            <p:ph type="dt" sz="half" idx="2"/>
          </p:nvPr>
        </p:nvSpPr>
        <p:spPr>
          <a:xfrm>
            <a:off x="10316787" y="6484197"/>
            <a:ext cx="932400" cy="367200"/>
          </a:xfrm>
        </p:spPr>
        <p:txBody>
          <a:bodyPr/>
          <a:lstStyle/>
          <a:p>
            <a:pPr>
              <a:defRPr/>
            </a:pPr>
            <a:fld id="{E90B7136-2ACE-4784-A5BB-209317E7F4D7}" type="datetime1">
              <a:rPr lang="de-DE" smtClean="0"/>
              <a:t>24.09.2024</a:t>
            </a:fld>
            <a:endParaRPr lang="en-GB" dirty="0"/>
          </a:p>
        </p:txBody>
      </p:sp>
      <p:pic>
        <p:nvPicPr>
          <p:cNvPr id="7" name="Grafik 6">
            <a:extLst>
              <a:ext uri="{FF2B5EF4-FFF2-40B4-BE49-F238E27FC236}">
                <a16:creationId xmlns:a16="http://schemas.microsoft.com/office/drawing/2014/main" id="{91E9970E-3543-A41A-BD50-C6006972AF36}"/>
              </a:ext>
            </a:extLst>
          </p:cNvPr>
          <p:cNvPicPr>
            <a:picLocks noChangeAspect="1"/>
          </p:cNvPicPr>
          <p:nvPr/>
        </p:nvPicPr>
        <p:blipFill>
          <a:blip r:embed="rId4"/>
          <a:stretch>
            <a:fillRect/>
          </a:stretch>
        </p:blipFill>
        <p:spPr>
          <a:xfrm>
            <a:off x="7356929" y="1101505"/>
            <a:ext cx="3771428" cy="2514285"/>
          </a:xfrm>
          <a:prstGeom prst="ellipse">
            <a:avLst/>
          </a:prstGeom>
          <a:ln>
            <a:noFill/>
          </a:ln>
          <a:effectLst>
            <a:softEdge rad="112500"/>
          </a:effectLst>
        </p:spPr>
      </p:pic>
    </p:spTree>
    <p:extLst>
      <p:ext uri="{BB962C8B-B14F-4D97-AF65-F5344CB8AC3E}">
        <p14:creationId xmlns:p14="http://schemas.microsoft.com/office/powerpoint/2010/main" val="12978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18">
            <a:hlinkClick r:id="rId13" action="ppaction://hlinksldjump"/>
            <a:extLst>
              <a:ext uri="{FF2B5EF4-FFF2-40B4-BE49-F238E27FC236}">
                <a16:creationId xmlns:a16="http://schemas.microsoft.com/office/drawing/2014/main" id="{D7A6EDB0-2D42-3042-437F-54AEA1F2FC02}"/>
              </a:ext>
            </a:extLst>
          </p:cNvPr>
          <p:cNvSpPr/>
          <p:nvPr>
            <p:custDataLst>
              <p:tags r:id="rId2"/>
            </p:custDataLst>
          </p:nvPr>
        </p:nvSpPr>
        <p:spPr>
          <a:xfrm>
            <a:off x="1080551" y="3416281"/>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Metodologia qWRM</a:t>
            </a:r>
          </a:p>
        </p:txBody>
      </p:sp>
      <p:sp>
        <p:nvSpPr>
          <p:cNvPr id="18" name="Ellipse 17">
            <a:hlinkClick r:id="rId13" action="ppaction://hlinksldjump"/>
            <a:extLst>
              <a:ext uri="{FF2B5EF4-FFF2-40B4-BE49-F238E27FC236}">
                <a16:creationId xmlns:a16="http://schemas.microsoft.com/office/drawing/2014/main" id="{92AD3C27-56F1-453D-6896-4ECCA1EA99AC}"/>
              </a:ext>
            </a:extLst>
          </p:cNvPr>
          <p:cNvSpPr/>
          <p:nvPr>
            <p:custDataLst>
              <p:tags r:id="rId3"/>
            </p:custDataLst>
          </p:nvPr>
        </p:nvSpPr>
        <p:spPr>
          <a:xfrm>
            <a:off x="514349" y="3416281"/>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4</a:t>
            </a:r>
          </a:p>
        </p:txBody>
      </p:sp>
      <p:sp>
        <p:nvSpPr>
          <p:cNvPr id="17" name="Rechteck 16">
            <a:extLst>
              <a:ext uri="{FF2B5EF4-FFF2-40B4-BE49-F238E27FC236}">
                <a16:creationId xmlns:a16="http://schemas.microsoft.com/office/drawing/2014/main" id="{EE330632-D863-F832-8736-E6AE1CC7F444}"/>
              </a:ext>
            </a:extLst>
          </p:cNvPr>
          <p:cNvSpPr/>
          <p:nvPr>
            <p:custDataLst>
              <p:tags r:id="rId4"/>
            </p:custDataLst>
          </p:nvPr>
        </p:nvSpPr>
        <p:spPr>
          <a:xfrm>
            <a:off x="765700" y="2850079"/>
            <a:ext cx="10909566" cy="502702"/>
          </a:xfrm>
          <a:prstGeom prst="rect">
            <a:avLst/>
          </a:prstGeom>
          <a:solidFill>
            <a:srgbClr val="D9D9D9"/>
          </a:solidFill>
          <a:ln w="28575" cap="flat" cmpd="sng" algn="ctr">
            <a:no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0" tIns="127000" rIns="0" bIns="127000" numCol="1" spcCol="0" rtlCol="0" fromWordArt="0" anchor="t" anchorCtr="0" forceAA="0" compatLnSpc="1">
            <a:prstTxWarp prst="textNoShape">
              <a:avLst/>
            </a:prstTxWarp>
            <a:noAutofit/>
          </a:bodyPr>
          <a:lstStyle/>
          <a:p>
            <a:pPr algn="ctr"/>
            <a:endParaRPr lang="en-US" sz="1600">
              <a:solidFill>
                <a:schemeClr val="tx1"/>
              </a:solidFill>
            </a:endParaRPr>
          </a:p>
        </p:txBody>
      </p:sp>
      <p:sp>
        <p:nvSpPr>
          <p:cNvPr id="16" name="Rechteck 15">
            <a:hlinkClick r:id="rId14" action="ppaction://hlinksldjump"/>
            <a:extLst>
              <a:ext uri="{FF2B5EF4-FFF2-40B4-BE49-F238E27FC236}">
                <a16:creationId xmlns:a16="http://schemas.microsoft.com/office/drawing/2014/main" id="{2E9889C2-E809-6E0D-59AB-DEEAF1CA3816}"/>
              </a:ext>
            </a:extLst>
          </p:cNvPr>
          <p:cNvSpPr/>
          <p:nvPr>
            <p:custDataLst>
              <p:tags r:id="rId5"/>
            </p:custDataLst>
          </p:nvPr>
        </p:nvSpPr>
        <p:spPr>
          <a:xfrm>
            <a:off x="1080551" y="2850079"/>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Exemplos de qWSM</a:t>
            </a:r>
          </a:p>
        </p:txBody>
      </p:sp>
      <p:sp>
        <p:nvSpPr>
          <p:cNvPr id="15" name="Ellipse 14">
            <a:hlinkClick r:id="rId14" action="ppaction://hlinksldjump"/>
            <a:extLst>
              <a:ext uri="{FF2B5EF4-FFF2-40B4-BE49-F238E27FC236}">
                <a16:creationId xmlns:a16="http://schemas.microsoft.com/office/drawing/2014/main" id="{835AD923-41D9-81FE-6F90-B1F914F0AF54}"/>
              </a:ext>
            </a:extLst>
          </p:cNvPr>
          <p:cNvSpPr/>
          <p:nvPr>
            <p:custDataLst>
              <p:tags r:id="rId6"/>
            </p:custDataLst>
          </p:nvPr>
        </p:nvSpPr>
        <p:spPr>
          <a:xfrm>
            <a:off x="514349" y="2850079"/>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3</a:t>
            </a:r>
          </a:p>
        </p:txBody>
      </p:sp>
      <p:sp>
        <p:nvSpPr>
          <p:cNvPr id="14" name="Rechteck 13">
            <a:hlinkClick r:id="rId15" action="ppaction://hlinksldjump"/>
            <a:extLst>
              <a:ext uri="{FF2B5EF4-FFF2-40B4-BE49-F238E27FC236}">
                <a16:creationId xmlns:a16="http://schemas.microsoft.com/office/drawing/2014/main" id="{5686DB75-7B76-2069-D88A-2E27DBF57AEA}"/>
              </a:ext>
            </a:extLst>
          </p:cNvPr>
          <p:cNvSpPr/>
          <p:nvPr>
            <p:custDataLst>
              <p:tags r:id="rId7"/>
            </p:custDataLst>
          </p:nvPr>
        </p:nvSpPr>
        <p:spPr>
          <a:xfrm>
            <a:off x="1080551" y="2283877"/>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 modelo qWSM</a:t>
            </a:r>
          </a:p>
        </p:txBody>
      </p:sp>
      <p:sp>
        <p:nvSpPr>
          <p:cNvPr id="13" name="Ellipse 12">
            <a:hlinkClick r:id="rId15" action="ppaction://hlinksldjump"/>
            <a:extLst>
              <a:ext uri="{FF2B5EF4-FFF2-40B4-BE49-F238E27FC236}">
                <a16:creationId xmlns:a16="http://schemas.microsoft.com/office/drawing/2014/main" id="{682BCB50-51AC-6116-5598-347DBEF12B3C}"/>
              </a:ext>
            </a:extLst>
          </p:cNvPr>
          <p:cNvSpPr/>
          <p:nvPr>
            <p:custDataLst>
              <p:tags r:id="rId8"/>
            </p:custDataLst>
          </p:nvPr>
        </p:nvSpPr>
        <p:spPr>
          <a:xfrm>
            <a:off x="514349" y="2283877"/>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2</a:t>
            </a:r>
          </a:p>
        </p:txBody>
      </p:sp>
      <p:sp>
        <p:nvSpPr>
          <p:cNvPr id="12" name="Rechteck 11">
            <a:hlinkClick r:id="rId16" action="ppaction://hlinksldjump"/>
            <a:extLst>
              <a:ext uri="{FF2B5EF4-FFF2-40B4-BE49-F238E27FC236}">
                <a16:creationId xmlns:a16="http://schemas.microsoft.com/office/drawing/2014/main" id="{09AD62FF-BB34-C2A1-4F29-2FA51D70C41C}"/>
              </a:ext>
            </a:extLst>
          </p:cNvPr>
          <p:cNvSpPr/>
          <p:nvPr>
            <p:custDataLst>
              <p:tags r:id="rId9"/>
            </p:custDataLst>
          </p:nvPr>
        </p:nvSpPr>
        <p:spPr>
          <a:xfrm>
            <a:off x="1080551" y="1717675"/>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Objetivos</a:t>
            </a:r>
          </a:p>
        </p:txBody>
      </p:sp>
      <p:sp>
        <p:nvSpPr>
          <p:cNvPr id="11" name="Ellipse 10">
            <a:hlinkClick r:id="rId16" action="ppaction://hlinksldjump"/>
            <a:extLst>
              <a:ext uri="{FF2B5EF4-FFF2-40B4-BE49-F238E27FC236}">
                <a16:creationId xmlns:a16="http://schemas.microsoft.com/office/drawing/2014/main" id="{BE34BFC8-BAB2-5534-E910-72B4B2A8E5E8}"/>
              </a:ext>
            </a:extLst>
          </p:cNvPr>
          <p:cNvSpPr/>
          <p:nvPr>
            <p:custDataLst>
              <p:tags r:id="rId10"/>
            </p:custDataLst>
          </p:nvPr>
        </p:nvSpPr>
        <p:spPr>
          <a:xfrm>
            <a:off x="514349" y="1717675"/>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1</a:t>
            </a:r>
          </a:p>
        </p:txBody>
      </p:sp>
      <p:sp>
        <p:nvSpPr>
          <p:cNvPr id="8" name="Titel 7">
            <a:extLst>
              <a:ext uri="{FF2B5EF4-FFF2-40B4-BE49-F238E27FC236}">
                <a16:creationId xmlns:a16="http://schemas.microsoft.com/office/drawing/2014/main" id="{CE4EBDF8-6A15-692B-8ED6-5C0662A25348}"/>
              </a:ext>
            </a:extLst>
          </p:cNvPr>
          <p:cNvSpPr>
            <a:spLocks noGrp="1"/>
          </p:cNvSpPr>
          <p:nvPr>
            <p:ph type="title"/>
            <p:custDataLst>
              <p:tags r:id="rId11"/>
            </p:custDataLst>
          </p:nvPr>
        </p:nvSpPr>
        <p:spPr/>
        <p:txBody>
          <a:bodyPr/>
          <a:lstStyle/>
          <a:p>
            <a:r>
              <a:rPr lang="en-US"/>
              <a:t>Agenda</a:t>
            </a:r>
          </a:p>
        </p:txBody>
      </p:sp>
      <p:sp>
        <p:nvSpPr>
          <p:cNvPr id="3" name="Foliennummernplatzhalter 2">
            <a:extLst>
              <a:ext uri="{FF2B5EF4-FFF2-40B4-BE49-F238E27FC236}">
                <a16:creationId xmlns:a16="http://schemas.microsoft.com/office/drawing/2014/main" id="{0447DFBE-18F6-66A9-EEA3-C397E41D0AB3}"/>
              </a:ext>
            </a:extLst>
          </p:cNvPr>
          <p:cNvSpPr>
            <a:spLocks noGrp="1"/>
          </p:cNvSpPr>
          <p:nvPr>
            <p:ph type="sldNum" sz="quarter" idx="4"/>
          </p:nvPr>
        </p:nvSpPr>
        <p:spPr/>
        <p:txBody>
          <a:bodyPr/>
          <a:lstStyle/>
          <a:p>
            <a:pPr>
              <a:defRPr/>
            </a:pPr>
            <a:fld id="{E99622A6-2984-FB43-B5DD-D01E2FE74CFA}" type="slidenum">
              <a:rPr lang="en-GB" smtClean="0"/>
              <a:pPr>
                <a:defRPr/>
              </a:pPr>
              <a:t>11</a:t>
            </a:fld>
            <a:endParaRPr lang="en-GB" dirty="0"/>
          </a:p>
        </p:txBody>
      </p:sp>
      <p:sp>
        <p:nvSpPr>
          <p:cNvPr id="4" name="Fußzeilenplatzhalter 3">
            <a:extLst>
              <a:ext uri="{FF2B5EF4-FFF2-40B4-BE49-F238E27FC236}">
                <a16:creationId xmlns:a16="http://schemas.microsoft.com/office/drawing/2014/main" id="{580A47E9-5933-84F6-3189-F2DA42B7C94A}"/>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49A2D942-C146-1B75-A12A-B937BCB8777D}"/>
              </a:ext>
            </a:extLst>
          </p:cNvPr>
          <p:cNvSpPr>
            <a:spLocks noGrp="1"/>
          </p:cNvSpPr>
          <p:nvPr>
            <p:ph type="dt" sz="half" idx="2"/>
          </p:nvPr>
        </p:nvSpPr>
        <p:spPr/>
        <p:txBody>
          <a:bodyPr/>
          <a:lstStyle/>
          <a:p>
            <a:pPr>
              <a:defRPr/>
            </a:pPr>
            <a:fld id="{DC94AB90-2C97-4FBE-ABA4-00EF7A893D28}" type="datetime1">
              <a:rPr lang="de-DE" smtClean="0"/>
              <a:t>24.09.2024</a:t>
            </a:fld>
            <a:endParaRPr lang="en-GB" dirty="0"/>
          </a:p>
        </p:txBody>
      </p:sp>
    </p:spTree>
    <p:custDataLst>
      <p:tags r:id="rId1"/>
    </p:custDataLst>
    <p:extLst>
      <p:ext uri="{BB962C8B-B14F-4D97-AF65-F5344CB8AC3E}">
        <p14:creationId xmlns:p14="http://schemas.microsoft.com/office/powerpoint/2010/main" val="1548747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descr="Ein Bild, das Kopfhörer, Licht enthält.&#10;&#10;Automatisch generierte Beschreibung mit mittlerer Zuverlässigkeit">
            <a:extLst>
              <a:ext uri="{FF2B5EF4-FFF2-40B4-BE49-F238E27FC236}">
                <a16:creationId xmlns:a16="http://schemas.microsoft.com/office/drawing/2014/main" id="{E5A83CFE-D8AB-49E5-F189-6CDD6ED835C4}"/>
              </a:ext>
            </a:extLst>
          </p:cNvPr>
          <p:cNvPicPr>
            <a:picLocks noGrp="1" noChangeAspect="1"/>
          </p:cNvPicPr>
          <p:nvPr>
            <p:ph idx="11"/>
          </p:nvPr>
        </p:nvPicPr>
        <p:blipFill rotWithShape="1">
          <a:blip r:embed="rId2">
            <a:extLst>
              <a:ext uri="{28A0092B-C50C-407E-A947-70E740481C1C}">
                <a14:useLocalDpi xmlns:a14="http://schemas.microsoft.com/office/drawing/2010/main" val="0"/>
              </a:ext>
            </a:extLst>
          </a:blip>
          <a:srcRect l="31025" r="32614"/>
          <a:stretch/>
        </p:blipFill>
        <p:spPr>
          <a:xfrm>
            <a:off x="630838" y="1376363"/>
            <a:ext cx="3026230" cy="4681537"/>
          </a:xfrm>
        </p:spPr>
      </p:pic>
      <p:sp>
        <p:nvSpPr>
          <p:cNvPr id="3" name="Titel 2">
            <a:extLst>
              <a:ext uri="{FF2B5EF4-FFF2-40B4-BE49-F238E27FC236}">
                <a16:creationId xmlns:a16="http://schemas.microsoft.com/office/drawing/2014/main" id="{3DD38060-74F7-A27C-F612-056E2A24EEED}"/>
              </a:ext>
            </a:extLst>
          </p:cNvPr>
          <p:cNvSpPr>
            <a:spLocks noGrp="1"/>
          </p:cNvSpPr>
          <p:nvPr>
            <p:ph type="title"/>
          </p:nvPr>
        </p:nvSpPr>
        <p:spPr>
          <a:xfrm>
            <a:off x="377672" y="450096"/>
            <a:ext cx="5982333" cy="838200"/>
          </a:xfrm>
        </p:spPr>
        <p:txBody>
          <a:bodyPr/>
          <a:lstStyle/>
          <a:p>
            <a:r>
              <a:rPr lang="en-US" dirty="0" err="1"/>
              <a:t>Exemplo</a:t>
            </a:r>
            <a:r>
              <a:rPr lang="en-US" dirty="0"/>
              <a:t> 1 Tanque </a:t>
            </a:r>
            <a:r>
              <a:rPr lang="en-US" dirty="0" err="1"/>
              <a:t>termico</a:t>
            </a:r>
            <a:endParaRPr lang="en-US" dirty="0"/>
          </a:p>
        </p:txBody>
      </p:sp>
      <p:sp>
        <p:nvSpPr>
          <p:cNvPr id="4" name="Textplatzhalter 3">
            <a:extLst>
              <a:ext uri="{FF2B5EF4-FFF2-40B4-BE49-F238E27FC236}">
                <a16:creationId xmlns:a16="http://schemas.microsoft.com/office/drawing/2014/main" id="{1EAFBBCF-284B-0248-5BD0-7E99E589B0C7}"/>
              </a:ext>
            </a:extLst>
          </p:cNvPr>
          <p:cNvSpPr>
            <a:spLocks noGrp="1"/>
          </p:cNvSpPr>
          <p:nvPr>
            <p:ph type="body" sz="quarter" idx="13"/>
          </p:nvPr>
        </p:nvSpPr>
        <p:spPr/>
        <p:txBody>
          <a:bodyPr/>
          <a:lstStyle/>
          <a:p>
            <a:endParaRPr lang="en-US"/>
          </a:p>
        </p:txBody>
      </p:sp>
      <p:sp>
        <p:nvSpPr>
          <p:cNvPr id="5" name="Foliennummernplatzhalter 4">
            <a:extLst>
              <a:ext uri="{FF2B5EF4-FFF2-40B4-BE49-F238E27FC236}">
                <a16:creationId xmlns:a16="http://schemas.microsoft.com/office/drawing/2014/main" id="{8E08A663-F8B0-8A19-16F2-CF0A20CBFB8C}"/>
              </a:ext>
            </a:extLst>
          </p:cNvPr>
          <p:cNvSpPr>
            <a:spLocks noGrp="1"/>
          </p:cNvSpPr>
          <p:nvPr>
            <p:ph type="sldNum" sz="quarter" idx="4"/>
          </p:nvPr>
        </p:nvSpPr>
        <p:spPr/>
        <p:txBody>
          <a:bodyPr/>
          <a:lstStyle/>
          <a:p>
            <a:pPr>
              <a:defRPr/>
            </a:pPr>
            <a:fld id="{E99622A6-2984-FB43-B5DD-D01E2FE74CFA}" type="slidenum">
              <a:rPr lang="en-GB" smtClean="0"/>
              <a:pPr>
                <a:defRPr/>
              </a:pPr>
              <a:t>12</a:t>
            </a:fld>
            <a:endParaRPr lang="en-GB" dirty="0"/>
          </a:p>
        </p:txBody>
      </p:sp>
      <p:sp>
        <p:nvSpPr>
          <p:cNvPr id="6" name="Fußzeilenplatzhalter 5">
            <a:extLst>
              <a:ext uri="{FF2B5EF4-FFF2-40B4-BE49-F238E27FC236}">
                <a16:creationId xmlns:a16="http://schemas.microsoft.com/office/drawing/2014/main" id="{29B7F679-AA5E-73EF-A3F3-5C6853C7A539}"/>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a:extLst>
              <a:ext uri="{FF2B5EF4-FFF2-40B4-BE49-F238E27FC236}">
                <a16:creationId xmlns:a16="http://schemas.microsoft.com/office/drawing/2014/main" id="{DE1A2210-4B4D-C4D6-0B68-060F826B0A23}"/>
              </a:ext>
            </a:extLst>
          </p:cNvPr>
          <p:cNvSpPr>
            <a:spLocks noGrp="1"/>
          </p:cNvSpPr>
          <p:nvPr>
            <p:ph type="dt" sz="half" idx="2"/>
          </p:nvPr>
        </p:nvSpPr>
        <p:spPr/>
        <p:txBody>
          <a:bodyPr/>
          <a:lstStyle/>
          <a:p>
            <a:pPr>
              <a:defRPr/>
            </a:pPr>
            <a:fld id="{381CF932-3A6E-4B57-8E8A-78CD7FD7912A}" type="datetime1">
              <a:rPr lang="de-DE" smtClean="0"/>
              <a:t>24.09.2024</a:t>
            </a:fld>
            <a:endParaRPr lang="en-GB" dirty="0"/>
          </a:p>
        </p:txBody>
      </p:sp>
      <p:pic>
        <p:nvPicPr>
          <p:cNvPr id="11" name="Grafik 10" descr="Ein Bild, das Screenshot, Kunst, Luftbild, Design enthält.&#10;&#10;Automatisch generierte Beschreibung">
            <a:extLst>
              <a:ext uri="{FF2B5EF4-FFF2-40B4-BE49-F238E27FC236}">
                <a16:creationId xmlns:a16="http://schemas.microsoft.com/office/drawing/2014/main" id="{2395BFBF-ADBF-64FF-E6E5-7F338EA32C94}"/>
              </a:ext>
            </a:extLst>
          </p:cNvPr>
          <p:cNvPicPr>
            <a:picLocks noChangeAspect="1"/>
          </p:cNvPicPr>
          <p:nvPr/>
        </p:nvPicPr>
        <p:blipFill rotWithShape="1">
          <a:blip r:embed="rId3">
            <a:extLst>
              <a:ext uri="{28A0092B-C50C-407E-A947-70E740481C1C}">
                <a14:useLocalDpi xmlns:a14="http://schemas.microsoft.com/office/drawing/2010/main" val="0"/>
              </a:ext>
            </a:extLst>
          </a:blip>
          <a:srcRect l="35396" t="7156" r="31141" b="12913"/>
          <a:stretch/>
        </p:blipFill>
        <p:spPr>
          <a:xfrm>
            <a:off x="3617129" y="1176474"/>
            <a:ext cx="3593919" cy="4828705"/>
          </a:xfrm>
          <a:prstGeom prst="rect">
            <a:avLst/>
          </a:prstGeom>
        </p:spPr>
      </p:pic>
      <p:pic>
        <p:nvPicPr>
          <p:cNvPr id="13" name="Grafik 12" descr="Ein Bild, das Screenshot, Spiegel enthält.&#10;&#10;Automatisch generierte Beschreibung">
            <a:extLst>
              <a:ext uri="{FF2B5EF4-FFF2-40B4-BE49-F238E27FC236}">
                <a16:creationId xmlns:a16="http://schemas.microsoft.com/office/drawing/2014/main" id="{4B55F4C2-23EA-10EF-4E8D-C7DEC223173A}"/>
              </a:ext>
            </a:extLst>
          </p:cNvPr>
          <p:cNvPicPr>
            <a:picLocks noChangeAspect="1"/>
          </p:cNvPicPr>
          <p:nvPr/>
        </p:nvPicPr>
        <p:blipFill rotWithShape="1">
          <a:blip r:embed="rId4">
            <a:extLst>
              <a:ext uri="{28A0092B-C50C-407E-A947-70E740481C1C}">
                <a14:useLocalDpi xmlns:a14="http://schemas.microsoft.com/office/drawing/2010/main" val="0"/>
              </a:ext>
            </a:extLst>
          </a:blip>
          <a:srcRect l="30929" t="14659" r="30016" b="13755"/>
          <a:stretch/>
        </p:blipFill>
        <p:spPr>
          <a:xfrm>
            <a:off x="7220086" y="1069746"/>
            <a:ext cx="4761571" cy="4909324"/>
          </a:xfrm>
          <a:prstGeom prst="rect">
            <a:avLst/>
          </a:prstGeom>
        </p:spPr>
      </p:pic>
      <p:sp>
        <p:nvSpPr>
          <p:cNvPr id="14" name="Rechteck: abgerundete Ecken 13">
            <a:extLst>
              <a:ext uri="{FF2B5EF4-FFF2-40B4-BE49-F238E27FC236}">
                <a16:creationId xmlns:a16="http://schemas.microsoft.com/office/drawing/2014/main" id="{9FC44F41-672F-FE9A-D4AC-25525CC970C3}"/>
              </a:ext>
            </a:extLst>
          </p:cNvPr>
          <p:cNvSpPr/>
          <p:nvPr/>
        </p:nvSpPr>
        <p:spPr>
          <a:xfrm>
            <a:off x="7519176" y="1376363"/>
            <a:ext cx="1763972" cy="1774341"/>
          </a:xfrm>
          <a:prstGeom prst="roundRect">
            <a:avLst/>
          </a:prstGeom>
          <a:ln w="28575">
            <a:solidFill>
              <a:srgbClr val="00B050"/>
            </a:solidFill>
            <a:prstDash val="dash"/>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WS_1</a:t>
            </a:r>
          </a:p>
        </p:txBody>
      </p:sp>
      <p:sp>
        <p:nvSpPr>
          <p:cNvPr id="15" name="Rechteck: abgerundete Ecken 14">
            <a:extLst>
              <a:ext uri="{FF2B5EF4-FFF2-40B4-BE49-F238E27FC236}">
                <a16:creationId xmlns:a16="http://schemas.microsoft.com/office/drawing/2014/main" id="{89354446-629E-7DA0-60AB-148CC1ADF11D}"/>
              </a:ext>
            </a:extLst>
          </p:cNvPr>
          <p:cNvSpPr/>
          <p:nvPr/>
        </p:nvSpPr>
        <p:spPr>
          <a:xfrm>
            <a:off x="9771416" y="3720444"/>
            <a:ext cx="1763972" cy="1774341"/>
          </a:xfrm>
          <a:prstGeom prst="roundRect">
            <a:avLst/>
          </a:prstGeom>
          <a:ln w="28575">
            <a:solidFill>
              <a:schemeClr val="tx2">
                <a:lumMod val="60000"/>
                <a:lumOff val="40000"/>
              </a:schemeClr>
            </a:solidFill>
            <a:prstDash val="dash"/>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t>WS_5</a:t>
            </a:r>
          </a:p>
        </p:txBody>
      </p:sp>
      <p:sp>
        <p:nvSpPr>
          <p:cNvPr id="17" name="Freihandform: Form 16">
            <a:extLst>
              <a:ext uri="{FF2B5EF4-FFF2-40B4-BE49-F238E27FC236}">
                <a16:creationId xmlns:a16="http://schemas.microsoft.com/office/drawing/2014/main" id="{7A39C1CF-FEF8-B2FD-B932-F3A3B5AF0250}"/>
              </a:ext>
            </a:extLst>
          </p:cNvPr>
          <p:cNvSpPr/>
          <p:nvPr/>
        </p:nvSpPr>
        <p:spPr>
          <a:xfrm>
            <a:off x="9282545" y="2112818"/>
            <a:ext cx="1510146" cy="1614055"/>
          </a:xfrm>
          <a:custGeom>
            <a:avLst/>
            <a:gdLst>
              <a:gd name="connsiteX0" fmla="*/ 13855 w 1510146"/>
              <a:gd name="connsiteY0" fmla="*/ 0 h 1614055"/>
              <a:gd name="connsiteX1" fmla="*/ 1108364 w 1510146"/>
              <a:gd name="connsiteY1" fmla="*/ 13855 h 1614055"/>
              <a:gd name="connsiteX2" fmla="*/ 1253837 w 1510146"/>
              <a:gd name="connsiteY2" fmla="*/ 41564 h 1614055"/>
              <a:gd name="connsiteX3" fmla="*/ 1316182 w 1510146"/>
              <a:gd name="connsiteY3" fmla="*/ 103909 h 1614055"/>
              <a:gd name="connsiteX4" fmla="*/ 1385455 w 1510146"/>
              <a:gd name="connsiteY4" fmla="*/ 159327 h 1614055"/>
              <a:gd name="connsiteX5" fmla="*/ 1420091 w 1510146"/>
              <a:gd name="connsiteY5" fmla="*/ 221673 h 1614055"/>
              <a:gd name="connsiteX6" fmla="*/ 1454728 w 1510146"/>
              <a:gd name="connsiteY6" fmla="*/ 256309 h 1614055"/>
              <a:gd name="connsiteX7" fmla="*/ 1468582 w 1510146"/>
              <a:gd name="connsiteY7" fmla="*/ 270164 h 1614055"/>
              <a:gd name="connsiteX8" fmla="*/ 1482437 w 1510146"/>
              <a:gd name="connsiteY8" fmla="*/ 290946 h 1614055"/>
              <a:gd name="connsiteX9" fmla="*/ 1482437 w 1510146"/>
              <a:gd name="connsiteY9" fmla="*/ 325582 h 1614055"/>
              <a:gd name="connsiteX10" fmla="*/ 1496291 w 1510146"/>
              <a:gd name="connsiteY10" fmla="*/ 353291 h 1614055"/>
              <a:gd name="connsiteX11" fmla="*/ 1510146 w 1510146"/>
              <a:gd name="connsiteY11" fmla="*/ 381000 h 1614055"/>
              <a:gd name="connsiteX12" fmla="*/ 1503219 w 1510146"/>
              <a:gd name="connsiteY12" fmla="*/ 415637 h 1614055"/>
              <a:gd name="connsiteX13" fmla="*/ 1510146 w 1510146"/>
              <a:gd name="connsiteY13" fmla="*/ 450273 h 1614055"/>
              <a:gd name="connsiteX14" fmla="*/ 1503219 w 1510146"/>
              <a:gd name="connsiteY14" fmla="*/ 477982 h 1614055"/>
              <a:gd name="connsiteX15" fmla="*/ 1503219 w 1510146"/>
              <a:gd name="connsiteY15" fmla="*/ 498764 h 1614055"/>
              <a:gd name="connsiteX16" fmla="*/ 1510146 w 1510146"/>
              <a:gd name="connsiteY16" fmla="*/ 1614055 h 1614055"/>
              <a:gd name="connsiteX17" fmla="*/ 1184564 w 1510146"/>
              <a:gd name="connsiteY17" fmla="*/ 1607127 h 1614055"/>
              <a:gd name="connsiteX18" fmla="*/ 1184564 w 1510146"/>
              <a:gd name="connsiteY18" fmla="*/ 464127 h 1614055"/>
              <a:gd name="connsiteX19" fmla="*/ 1170710 w 1510146"/>
              <a:gd name="connsiteY19" fmla="*/ 429491 h 1614055"/>
              <a:gd name="connsiteX20" fmla="*/ 1156855 w 1510146"/>
              <a:gd name="connsiteY20" fmla="*/ 394855 h 1614055"/>
              <a:gd name="connsiteX21" fmla="*/ 1143000 w 1510146"/>
              <a:gd name="connsiteY21" fmla="*/ 381000 h 1614055"/>
              <a:gd name="connsiteX22" fmla="*/ 1136073 w 1510146"/>
              <a:gd name="connsiteY22" fmla="*/ 346364 h 1614055"/>
              <a:gd name="connsiteX23" fmla="*/ 1108364 w 1510146"/>
              <a:gd name="connsiteY23" fmla="*/ 339437 h 1614055"/>
              <a:gd name="connsiteX24" fmla="*/ 1094510 w 1510146"/>
              <a:gd name="connsiteY24" fmla="*/ 332509 h 1614055"/>
              <a:gd name="connsiteX25" fmla="*/ 1080655 w 1510146"/>
              <a:gd name="connsiteY25" fmla="*/ 332509 h 1614055"/>
              <a:gd name="connsiteX26" fmla="*/ 1059873 w 1510146"/>
              <a:gd name="connsiteY26" fmla="*/ 318655 h 1614055"/>
              <a:gd name="connsiteX27" fmla="*/ 1039091 w 1510146"/>
              <a:gd name="connsiteY27" fmla="*/ 325582 h 1614055"/>
              <a:gd name="connsiteX28" fmla="*/ 0 w 1510146"/>
              <a:gd name="connsiteY28" fmla="*/ 332509 h 1614055"/>
              <a:gd name="connsiteX29" fmla="*/ 13855 w 1510146"/>
              <a:gd name="connsiteY29" fmla="*/ 0 h 1614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10146" h="1614055">
                <a:moveTo>
                  <a:pt x="13855" y="0"/>
                </a:moveTo>
                <a:lnTo>
                  <a:pt x="1108364" y="13855"/>
                </a:lnTo>
                <a:lnTo>
                  <a:pt x="1253837" y="41564"/>
                </a:lnTo>
                <a:lnTo>
                  <a:pt x="1316182" y="103909"/>
                </a:lnTo>
                <a:lnTo>
                  <a:pt x="1385455" y="159327"/>
                </a:lnTo>
                <a:lnTo>
                  <a:pt x="1420091" y="221673"/>
                </a:lnTo>
                <a:lnTo>
                  <a:pt x="1454728" y="256309"/>
                </a:lnTo>
                <a:lnTo>
                  <a:pt x="1468582" y="270164"/>
                </a:lnTo>
                <a:lnTo>
                  <a:pt x="1482437" y="290946"/>
                </a:lnTo>
                <a:lnTo>
                  <a:pt x="1482437" y="325582"/>
                </a:lnTo>
                <a:lnTo>
                  <a:pt x="1496291" y="353291"/>
                </a:lnTo>
                <a:lnTo>
                  <a:pt x="1510146" y="381000"/>
                </a:lnTo>
                <a:lnTo>
                  <a:pt x="1503219" y="415637"/>
                </a:lnTo>
                <a:lnTo>
                  <a:pt x="1510146" y="450273"/>
                </a:lnTo>
                <a:lnTo>
                  <a:pt x="1503219" y="477982"/>
                </a:lnTo>
                <a:lnTo>
                  <a:pt x="1503219" y="498764"/>
                </a:lnTo>
                <a:lnTo>
                  <a:pt x="1510146" y="1614055"/>
                </a:lnTo>
                <a:lnTo>
                  <a:pt x="1184564" y="1607127"/>
                </a:lnTo>
                <a:lnTo>
                  <a:pt x="1184564" y="464127"/>
                </a:lnTo>
                <a:lnTo>
                  <a:pt x="1170710" y="429491"/>
                </a:lnTo>
                <a:lnTo>
                  <a:pt x="1156855" y="394855"/>
                </a:lnTo>
                <a:lnTo>
                  <a:pt x="1143000" y="381000"/>
                </a:lnTo>
                <a:lnTo>
                  <a:pt x="1136073" y="346364"/>
                </a:lnTo>
                <a:lnTo>
                  <a:pt x="1108364" y="339437"/>
                </a:lnTo>
                <a:lnTo>
                  <a:pt x="1094510" y="332509"/>
                </a:lnTo>
                <a:lnTo>
                  <a:pt x="1080655" y="332509"/>
                </a:lnTo>
                <a:lnTo>
                  <a:pt x="1059873" y="318655"/>
                </a:lnTo>
                <a:lnTo>
                  <a:pt x="1039091" y="325582"/>
                </a:lnTo>
                <a:lnTo>
                  <a:pt x="0" y="332509"/>
                </a:lnTo>
                <a:lnTo>
                  <a:pt x="13855" y="0"/>
                </a:lnTo>
                <a:close/>
              </a:path>
            </a:pathLst>
          </a:custGeom>
          <a:ln w="28575">
            <a:solidFill>
              <a:schemeClr val="tx2"/>
            </a:solidFill>
            <a:prstDash val="dash"/>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p>
        </p:txBody>
      </p:sp>
      <p:sp>
        <p:nvSpPr>
          <p:cNvPr id="18" name="Textfeld 17">
            <a:extLst>
              <a:ext uri="{FF2B5EF4-FFF2-40B4-BE49-F238E27FC236}">
                <a16:creationId xmlns:a16="http://schemas.microsoft.com/office/drawing/2014/main" id="{BF992EB8-B572-87D1-E79F-55C7411B144D}"/>
              </a:ext>
            </a:extLst>
          </p:cNvPr>
          <p:cNvSpPr txBox="1"/>
          <p:nvPr/>
        </p:nvSpPr>
        <p:spPr>
          <a:xfrm>
            <a:off x="9511997" y="1260688"/>
            <a:ext cx="1609579" cy="338554"/>
          </a:xfrm>
          <a:prstGeom prst="rect">
            <a:avLst/>
          </a:prstGeom>
          <a:noFill/>
          <a:ln w="38100">
            <a:noFill/>
          </a:ln>
          <a:effectLst/>
        </p:spPr>
        <p:txBody>
          <a:bodyPr wrap="square" rtlCol="0">
            <a:spAutoFit/>
          </a:bodyPr>
          <a:lstStyle/>
          <a:p>
            <a:r>
              <a:rPr lang="en-US" sz="1600" dirty="0"/>
              <a:t>WS_2</a:t>
            </a:r>
          </a:p>
        </p:txBody>
      </p:sp>
      <p:sp>
        <p:nvSpPr>
          <p:cNvPr id="19" name="Textfeld 18">
            <a:extLst>
              <a:ext uri="{FF2B5EF4-FFF2-40B4-BE49-F238E27FC236}">
                <a16:creationId xmlns:a16="http://schemas.microsoft.com/office/drawing/2014/main" id="{2CC58ABC-D459-3924-C5B7-94A4FE44C8FB}"/>
              </a:ext>
            </a:extLst>
          </p:cNvPr>
          <p:cNvSpPr txBox="1"/>
          <p:nvPr/>
        </p:nvSpPr>
        <p:spPr>
          <a:xfrm>
            <a:off x="10916543" y="1839864"/>
            <a:ext cx="1609579" cy="338554"/>
          </a:xfrm>
          <a:prstGeom prst="rect">
            <a:avLst/>
          </a:prstGeom>
          <a:noFill/>
          <a:ln w="38100">
            <a:noFill/>
          </a:ln>
          <a:effectLst/>
        </p:spPr>
        <p:txBody>
          <a:bodyPr wrap="square" rtlCol="0">
            <a:spAutoFit/>
          </a:bodyPr>
          <a:lstStyle/>
          <a:p>
            <a:r>
              <a:rPr lang="en-US" sz="1600" dirty="0"/>
              <a:t>WS_3</a:t>
            </a:r>
          </a:p>
        </p:txBody>
      </p:sp>
      <p:sp>
        <p:nvSpPr>
          <p:cNvPr id="20" name="Textfeld 19">
            <a:extLst>
              <a:ext uri="{FF2B5EF4-FFF2-40B4-BE49-F238E27FC236}">
                <a16:creationId xmlns:a16="http://schemas.microsoft.com/office/drawing/2014/main" id="{DA93BCA7-0392-C9A9-ADDF-B1F73BEDD859}"/>
              </a:ext>
            </a:extLst>
          </p:cNvPr>
          <p:cNvSpPr txBox="1"/>
          <p:nvPr/>
        </p:nvSpPr>
        <p:spPr>
          <a:xfrm>
            <a:off x="9698908" y="2090523"/>
            <a:ext cx="1609579" cy="338554"/>
          </a:xfrm>
          <a:prstGeom prst="rect">
            <a:avLst/>
          </a:prstGeom>
          <a:noFill/>
          <a:ln w="38100">
            <a:noFill/>
          </a:ln>
          <a:effectLst/>
        </p:spPr>
        <p:txBody>
          <a:bodyPr wrap="square" rtlCol="0">
            <a:spAutoFit/>
          </a:bodyPr>
          <a:lstStyle/>
          <a:p>
            <a:r>
              <a:rPr lang="en-US" sz="1600" dirty="0"/>
              <a:t>WS_4</a:t>
            </a:r>
          </a:p>
        </p:txBody>
      </p:sp>
      <p:sp>
        <p:nvSpPr>
          <p:cNvPr id="21" name="Textfeld 20">
            <a:extLst>
              <a:ext uri="{FF2B5EF4-FFF2-40B4-BE49-F238E27FC236}">
                <a16:creationId xmlns:a16="http://schemas.microsoft.com/office/drawing/2014/main" id="{560A63B6-2D25-84D2-DC32-73FE5E614585}"/>
              </a:ext>
            </a:extLst>
          </p:cNvPr>
          <p:cNvSpPr txBox="1"/>
          <p:nvPr/>
        </p:nvSpPr>
        <p:spPr>
          <a:xfrm>
            <a:off x="8628227" y="5239517"/>
            <a:ext cx="1609579" cy="338554"/>
          </a:xfrm>
          <a:prstGeom prst="rect">
            <a:avLst/>
          </a:prstGeom>
          <a:noFill/>
          <a:ln w="38100">
            <a:noFill/>
          </a:ln>
          <a:effectLst/>
        </p:spPr>
        <p:txBody>
          <a:bodyPr wrap="square" rtlCol="0">
            <a:spAutoFit/>
          </a:bodyPr>
          <a:lstStyle/>
          <a:p>
            <a:r>
              <a:rPr lang="en-US" sz="1600" dirty="0"/>
              <a:t>WS_6</a:t>
            </a:r>
          </a:p>
        </p:txBody>
      </p:sp>
      <p:cxnSp>
        <p:nvCxnSpPr>
          <p:cNvPr id="23" name="Gerader Verbinder 22">
            <a:extLst>
              <a:ext uri="{FF2B5EF4-FFF2-40B4-BE49-F238E27FC236}">
                <a16:creationId xmlns:a16="http://schemas.microsoft.com/office/drawing/2014/main" id="{C3BB2CE9-0B22-A1D0-8378-877A8525CB2B}"/>
              </a:ext>
            </a:extLst>
          </p:cNvPr>
          <p:cNvCxnSpPr/>
          <p:nvPr/>
        </p:nvCxnSpPr>
        <p:spPr>
          <a:xfrm flipH="1">
            <a:off x="9433016" y="1585396"/>
            <a:ext cx="394597" cy="104855"/>
          </a:xfrm>
          <a:prstGeom prst="line">
            <a:avLst/>
          </a:prstGeom>
          <a:ln w="19050">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5580261C-9561-9184-6E2E-362DE6EBBE12}"/>
              </a:ext>
            </a:extLst>
          </p:cNvPr>
          <p:cNvCxnSpPr/>
          <p:nvPr/>
        </p:nvCxnSpPr>
        <p:spPr>
          <a:xfrm flipH="1">
            <a:off x="10782987" y="2112818"/>
            <a:ext cx="525500" cy="207818"/>
          </a:xfrm>
          <a:prstGeom prst="line">
            <a:avLst/>
          </a:prstGeom>
          <a:ln w="19050">
            <a:solidFill>
              <a:schemeClr val="tx2"/>
            </a:solidFill>
            <a:tailEnd type="oval"/>
          </a:ln>
        </p:spPr>
        <p:style>
          <a:lnRef idx="1">
            <a:schemeClr val="accent1"/>
          </a:lnRef>
          <a:fillRef idx="0">
            <a:schemeClr val="accent1"/>
          </a:fillRef>
          <a:effectRef idx="0">
            <a:schemeClr val="accent1"/>
          </a:effectRef>
          <a:fontRef idx="minor">
            <a:schemeClr val="tx1"/>
          </a:fontRef>
        </p:style>
      </p:cxnSp>
      <p:grpSp>
        <p:nvGrpSpPr>
          <p:cNvPr id="37" name="Gruppieren 36">
            <a:extLst>
              <a:ext uri="{FF2B5EF4-FFF2-40B4-BE49-F238E27FC236}">
                <a16:creationId xmlns:a16="http://schemas.microsoft.com/office/drawing/2014/main" id="{56D32E6C-F710-CFCF-899F-058D9B777BA4}"/>
              </a:ext>
            </a:extLst>
          </p:cNvPr>
          <p:cNvGrpSpPr/>
          <p:nvPr/>
        </p:nvGrpSpPr>
        <p:grpSpPr>
          <a:xfrm>
            <a:off x="9174571" y="2056407"/>
            <a:ext cx="232429" cy="461532"/>
            <a:chOff x="6734962" y="548497"/>
            <a:chExt cx="232429" cy="461532"/>
          </a:xfrm>
        </p:grpSpPr>
        <p:cxnSp>
          <p:nvCxnSpPr>
            <p:cNvPr id="38" name="Gerader Verbinder 37">
              <a:extLst>
                <a:ext uri="{FF2B5EF4-FFF2-40B4-BE49-F238E27FC236}">
                  <a16:creationId xmlns:a16="http://schemas.microsoft.com/office/drawing/2014/main" id="{C8809767-3C2E-0B76-88BB-EE23D70B32B0}"/>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Gerader Verbinder 38">
              <a:extLst>
                <a:ext uri="{FF2B5EF4-FFF2-40B4-BE49-F238E27FC236}">
                  <a16:creationId xmlns:a16="http://schemas.microsoft.com/office/drawing/2014/main" id="{034E1737-84D9-D759-519C-A7CB239F769E}"/>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a16="http://schemas.microsoft.com/office/drawing/2014/main" id="{A778C01D-3199-7796-1EF6-DBB4C306B2BA}"/>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1" name="Gruppieren 40">
            <a:extLst>
              <a:ext uri="{FF2B5EF4-FFF2-40B4-BE49-F238E27FC236}">
                <a16:creationId xmlns:a16="http://schemas.microsoft.com/office/drawing/2014/main" id="{51440B48-0FF9-1F8E-3C40-92F5476619DA}"/>
              </a:ext>
            </a:extLst>
          </p:cNvPr>
          <p:cNvGrpSpPr/>
          <p:nvPr/>
        </p:nvGrpSpPr>
        <p:grpSpPr>
          <a:xfrm>
            <a:off x="10684114" y="2473208"/>
            <a:ext cx="232429" cy="461532"/>
            <a:chOff x="6734962" y="548497"/>
            <a:chExt cx="232429" cy="461532"/>
          </a:xfrm>
        </p:grpSpPr>
        <p:cxnSp>
          <p:nvCxnSpPr>
            <p:cNvPr id="42" name="Gerader Verbinder 41">
              <a:extLst>
                <a:ext uri="{FF2B5EF4-FFF2-40B4-BE49-F238E27FC236}">
                  <a16:creationId xmlns:a16="http://schemas.microsoft.com/office/drawing/2014/main" id="{104BE468-7F38-A91C-1D41-62B08D29866E}"/>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Gerader Verbinder 42">
              <a:extLst>
                <a:ext uri="{FF2B5EF4-FFF2-40B4-BE49-F238E27FC236}">
                  <a16:creationId xmlns:a16="http://schemas.microsoft.com/office/drawing/2014/main" id="{6164F6C1-19A2-B0F0-20ED-8DAE69E5B670}"/>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Gerader Verbinder 43">
              <a:extLst>
                <a:ext uri="{FF2B5EF4-FFF2-40B4-BE49-F238E27FC236}">
                  <a16:creationId xmlns:a16="http://schemas.microsoft.com/office/drawing/2014/main" id="{101A20D3-8BB2-99CF-DDF5-CC21C6FF2223}"/>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5" name="Gruppieren 44">
            <a:extLst>
              <a:ext uri="{FF2B5EF4-FFF2-40B4-BE49-F238E27FC236}">
                <a16:creationId xmlns:a16="http://schemas.microsoft.com/office/drawing/2014/main" id="{921AC1D4-C323-23AC-309F-C602ABF50448}"/>
              </a:ext>
            </a:extLst>
          </p:cNvPr>
          <p:cNvGrpSpPr/>
          <p:nvPr/>
        </p:nvGrpSpPr>
        <p:grpSpPr>
          <a:xfrm rot="5400000">
            <a:off x="10532720" y="3502994"/>
            <a:ext cx="232429" cy="461532"/>
            <a:chOff x="6734962" y="548497"/>
            <a:chExt cx="232429" cy="461532"/>
          </a:xfrm>
        </p:grpSpPr>
        <p:cxnSp>
          <p:nvCxnSpPr>
            <p:cNvPr id="46" name="Gerader Verbinder 45">
              <a:extLst>
                <a:ext uri="{FF2B5EF4-FFF2-40B4-BE49-F238E27FC236}">
                  <a16:creationId xmlns:a16="http://schemas.microsoft.com/office/drawing/2014/main" id="{2F57CF5E-0749-E2BC-5BF3-2EC0C93B5942}"/>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7" name="Gerader Verbinder 46">
              <a:extLst>
                <a:ext uri="{FF2B5EF4-FFF2-40B4-BE49-F238E27FC236}">
                  <a16:creationId xmlns:a16="http://schemas.microsoft.com/office/drawing/2014/main" id="{0A678E26-E1B9-257B-5969-5A7D7F51EA5E}"/>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Gerader Verbinder 47">
              <a:extLst>
                <a:ext uri="{FF2B5EF4-FFF2-40B4-BE49-F238E27FC236}">
                  <a16:creationId xmlns:a16="http://schemas.microsoft.com/office/drawing/2014/main" id="{28F8FD0A-5F4C-FEAD-4F12-F43DD960CB00}"/>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9" name="Gruppieren 48">
            <a:extLst>
              <a:ext uri="{FF2B5EF4-FFF2-40B4-BE49-F238E27FC236}">
                <a16:creationId xmlns:a16="http://schemas.microsoft.com/office/drawing/2014/main" id="{E9227E7E-953F-97B1-75B1-C8DA09581D70}"/>
              </a:ext>
            </a:extLst>
          </p:cNvPr>
          <p:cNvGrpSpPr/>
          <p:nvPr/>
        </p:nvGrpSpPr>
        <p:grpSpPr>
          <a:xfrm>
            <a:off x="7395144" y="1967545"/>
            <a:ext cx="232429" cy="461532"/>
            <a:chOff x="6734962" y="548497"/>
            <a:chExt cx="232429" cy="461532"/>
          </a:xfrm>
        </p:grpSpPr>
        <p:cxnSp>
          <p:nvCxnSpPr>
            <p:cNvPr id="50" name="Gerader Verbinder 49">
              <a:extLst>
                <a:ext uri="{FF2B5EF4-FFF2-40B4-BE49-F238E27FC236}">
                  <a16:creationId xmlns:a16="http://schemas.microsoft.com/office/drawing/2014/main" id="{AAE5F642-AE4D-B2DA-C7AF-F36343B6EE84}"/>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1" name="Gerader Verbinder 50">
              <a:extLst>
                <a:ext uri="{FF2B5EF4-FFF2-40B4-BE49-F238E27FC236}">
                  <a16:creationId xmlns:a16="http://schemas.microsoft.com/office/drawing/2014/main" id="{02546430-90C7-8BDB-C149-733707F7C115}"/>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2" name="Gerader Verbinder 51">
              <a:extLst>
                <a:ext uri="{FF2B5EF4-FFF2-40B4-BE49-F238E27FC236}">
                  <a16:creationId xmlns:a16="http://schemas.microsoft.com/office/drawing/2014/main" id="{7E01ECBD-4427-E5D8-27A0-F5DC159801F6}"/>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3" name="Gruppieren 52">
            <a:extLst>
              <a:ext uri="{FF2B5EF4-FFF2-40B4-BE49-F238E27FC236}">
                <a16:creationId xmlns:a16="http://schemas.microsoft.com/office/drawing/2014/main" id="{18F5A2F4-B166-B3E0-EEB0-37276B9E6927}"/>
              </a:ext>
            </a:extLst>
          </p:cNvPr>
          <p:cNvGrpSpPr/>
          <p:nvPr/>
        </p:nvGrpSpPr>
        <p:grpSpPr>
          <a:xfrm rot="5400000">
            <a:off x="8359491" y="969428"/>
            <a:ext cx="232429" cy="461532"/>
            <a:chOff x="6734962" y="548497"/>
            <a:chExt cx="232429" cy="461532"/>
          </a:xfrm>
        </p:grpSpPr>
        <p:cxnSp>
          <p:nvCxnSpPr>
            <p:cNvPr id="54" name="Gerader Verbinder 53">
              <a:extLst>
                <a:ext uri="{FF2B5EF4-FFF2-40B4-BE49-F238E27FC236}">
                  <a16:creationId xmlns:a16="http://schemas.microsoft.com/office/drawing/2014/main" id="{8C573098-A2B9-4460-3199-EE6E225FF5D0}"/>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Gerader Verbinder 54">
              <a:extLst>
                <a:ext uri="{FF2B5EF4-FFF2-40B4-BE49-F238E27FC236}">
                  <a16:creationId xmlns:a16="http://schemas.microsoft.com/office/drawing/2014/main" id="{60D2BD56-C651-46DF-86A5-33439CB029D8}"/>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6" name="Gerader Verbinder 55">
              <a:extLst>
                <a:ext uri="{FF2B5EF4-FFF2-40B4-BE49-F238E27FC236}">
                  <a16:creationId xmlns:a16="http://schemas.microsoft.com/office/drawing/2014/main" id="{2C7DD70E-EAE0-F242-F080-700D69E21F23}"/>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7" name="Gruppieren 56">
            <a:extLst>
              <a:ext uri="{FF2B5EF4-FFF2-40B4-BE49-F238E27FC236}">
                <a16:creationId xmlns:a16="http://schemas.microsoft.com/office/drawing/2014/main" id="{715043C3-B0D9-0831-5F0F-B605BC8DA89E}"/>
              </a:ext>
            </a:extLst>
          </p:cNvPr>
          <p:cNvGrpSpPr/>
          <p:nvPr/>
        </p:nvGrpSpPr>
        <p:grpSpPr>
          <a:xfrm rot="5400000">
            <a:off x="10567900" y="5497972"/>
            <a:ext cx="232429" cy="461532"/>
            <a:chOff x="6734962" y="548497"/>
            <a:chExt cx="232429" cy="461532"/>
          </a:xfrm>
        </p:grpSpPr>
        <p:cxnSp>
          <p:nvCxnSpPr>
            <p:cNvPr id="58" name="Gerader Verbinder 57">
              <a:extLst>
                <a:ext uri="{FF2B5EF4-FFF2-40B4-BE49-F238E27FC236}">
                  <a16:creationId xmlns:a16="http://schemas.microsoft.com/office/drawing/2014/main" id="{97FEA4E3-FD8B-8C4B-D6A0-874F3F289C22}"/>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Gerader Verbinder 58">
              <a:extLst>
                <a:ext uri="{FF2B5EF4-FFF2-40B4-BE49-F238E27FC236}">
                  <a16:creationId xmlns:a16="http://schemas.microsoft.com/office/drawing/2014/main" id="{A8A9E7A2-B211-2063-B307-DA59F087033C}"/>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0" name="Gerader Verbinder 59">
              <a:extLst>
                <a:ext uri="{FF2B5EF4-FFF2-40B4-BE49-F238E27FC236}">
                  <a16:creationId xmlns:a16="http://schemas.microsoft.com/office/drawing/2014/main" id="{DB7D106F-913E-77CF-09B2-14E9FD5BFE98}"/>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61" name="Gruppieren 60">
            <a:extLst>
              <a:ext uri="{FF2B5EF4-FFF2-40B4-BE49-F238E27FC236}">
                <a16:creationId xmlns:a16="http://schemas.microsoft.com/office/drawing/2014/main" id="{2CD1A4D6-099D-9BCF-E301-E2494C84F902}"/>
              </a:ext>
            </a:extLst>
          </p:cNvPr>
          <p:cNvGrpSpPr/>
          <p:nvPr/>
        </p:nvGrpSpPr>
        <p:grpSpPr>
          <a:xfrm>
            <a:off x="10224256" y="2775339"/>
            <a:ext cx="232429" cy="461532"/>
            <a:chOff x="6734962" y="548497"/>
            <a:chExt cx="232429" cy="461532"/>
          </a:xfrm>
        </p:grpSpPr>
        <p:cxnSp>
          <p:nvCxnSpPr>
            <p:cNvPr id="62" name="Gerader Verbinder 61">
              <a:extLst>
                <a:ext uri="{FF2B5EF4-FFF2-40B4-BE49-F238E27FC236}">
                  <a16:creationId xmlns:a16="http://schemas.microsoft.com/office/drawing/2014/main" id="{02FC0AFC-A393-36ED-8A90-38B102DF56DC}"/>
                </a:ext>
              </a:extLst>
            </p:cNvPr>
            <p:cNvCxnSpPr>
              <a:cxnSpLocks/>
            </p:cNvCxnSpPr>
            <p:nvPr/>
          </p:nvCxnSpPr>
          <p:spPr>
            <a:xfrm>
              <a:off x="6883244"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3" name="Gerader Verbinder 62">
              <a:extLst>
                <a:ext uri="{FF2B5EF4-FFF2-40B4-BE49-F238E27FC236}">
                  <a16:creationId xmlns:a16="http://schemas.microsoft.com/office/drawing/2014/main" id="{38113A35-31D2-1EC2-E95D-8E148460534F}"/>
                </a:ext>
              </a:extLst>
            </p:cNvPr>
            <p:cNvCxnSpPr/>
            <p:nvPr/>
          </p:nvCxnSpPr>
          <p:spPr>
            <a:xfrm>
              <a:off x="6821359" y="548497"/>
              <a:ext cx="0" cy="46153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4" name="Gerader Verbinder 63">
              <a:extLst>
                <a:ext uri="{FF2B5EF4-FFF2-40B4-BE49-F238E27FC236}">
                  <a16:creationId xmlns:a16="http://schemas.microsoft.com/office/drawing/2014/main" id="{DE15D2C5-DB14-E19E-64DE-4ADEA99555E1}"/>
                </a:ext>
              </a:extLst>
            </p:cNvPr>
            <p:cNvCxnSpPr>
              <a:cxnSpLocks/>
            </p:cNvCxnSpPr>
            <p:nvPr/>
          </p:nvCxnSpPr>
          <p:spPr>
            <a:xfrm flipH="1">
              <a:off x="6734962" y="779263"/>
              <a:ext cx="2324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65" name="Gerader Verbinder 64">
            <a:extLst>
              <a:ext uri="{FF2B5EF4-FFF2-40B4-BE49-F238E27FC236}">
                <a16:creationId xmlns:a16="http://schemas.microsoft.com/office/drawing/2014/main" id="{9D2B3774-6A83-C883-02B0-F5A27204EAC9}"/>
              </a:ext>
            </a:extLst>
          </p:cNvPr>
          <p:cNvCxnSpPr>
            <a:cxnSpLocks/>
          </p:cNvCxnSpPr>
          <p:nvPr/>
        </p:nvCxnSpPr>
        <p:spPr>
          <a:xfrm flipV="1">
            <a:off x="9078626" y="5005564"/>
            <a:ext cx="551688" cy="315736"/>
          </a:xfrm>
          <a:prstGeom prst="line">
            <a:avLst/>
          </a:prstGeom>
          <a:ln w="19050">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68" name="Textfeld 67">
            <a:extLst>
              <a:ext uri="{FF2B5EF4-FFF2-40B4-BE49-F238E27FC236}">
                <a16:creationId xmlns:a16="http://schemas.microsoft.com/office/drawing/2014/main" id="{CEAA2952-C508-2204-8C2E-59F31CF27DA8}"/>
              </a:ext>
            </a:extLst>
          </p:cNvPr>
          <p:cNvSpPr txBox="1"/>
          <p:nvPr/>
        </p:nvSpPr>
        <p:spPr>
          <a:xfrm>
            <a:off x="9522061" y="5911690"/>
            <a:ext cx="1844438" cy="338554"/>
          </a:xfrm>
          <a:prstGeom prst="rect">
            <a:avLst/>
          </a:prstGeom>
          <a:noFill/>
          <a:ln w="38100">
            <a:noFill/>
          </a:ln>
          <a:effectLst/>
        </p:spPr>
        <p:txBody>
          <a:bodyPr wrap="square" rtlCol="0">
            <a:spAutoFit/>
          </a:bodyPr>
          <a:lstStyle/>
          <a:p>
            <a:r>
              <a:rPr lang="en-US" sz="1600" dirty="0"/>
              <a:t>WSP_6-ambiente</a:t>
            </a:r>
          </a:p>
        </p:txBody>
      </p:sp>
      <p:cxnSp>
        <p:nvCxnSpPr>
          <p:cNvPr id="69" name="Gerader Verbinder 68">
            <a:extLst>
              <a:ext uri="{FF2B5EF4-FFF2-40B4-BE49-F238E27FC236}">
                <a16:creationId xmlns:a16="http://schemas.microsoft.com/office/drawing/2014/main" id="{46F04799-D92F-C339-439E-72D854087D0E}"/>
              </a:ext>
            </a:extLst>
          </p:cNvPr>
          <p:cNvCxnSpPr>
            <a:cxnSpLocks/>
          </p:cNvCxnSpPr>
          <p:nvPr/>
        </p:nvCxnSpPr>
        <p:spPr>
          <a:xfrm flipV="1">
            <a:off x="10037618" y="5822691"/>
            <a:ext cx="605026" cy="178674"/>
          </a:xfrm>
          <a:prstGeom prst="line">
            <a:avLst/>
          </a:prstGeom>
          <a:ln w="19050">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23E1DBE0-DA11-A0B8-E44E-B60F5E71424A}"/>
              </a:ext>
            </a:extLst>
          </p:cNvPr>
          <p:cNvSpPr txBox="1"/>
          <p:nvPr/>
        </p:nvSpPr>
        <p:spPr>
          <a:xfrm>
            <a:off x="11121482" y="3278991"/>
            <a:ext cx="1231524" cy="338554"/>
          </a:xfrm>
          <a:prstGeom prst="rect">
            <a:avLst/>
          </a:prstGeom>
          <a:noFill/>
          <a:ln w="38100">
            <a:noFill/>
          </a:ln>
          <a:effectLst/>
        </p:spPr>
        <p:txBody>
          <a:bodyPr wrap="square" rtlCol="0">
            <a:spAutoFit/>
          </a:bodyPr>
          <a:lstStyle/>
          <a:p>
            <a:r>
              <a:rPr lang="en-US" sz="1600" dirty="0"/>
              <a:t>WSP_5-4</a:t>
            </a:r>
          </a:p>
        </p:txBody>
      </p:sp>
      <p:sp>
        <p:nvSpPr>
          <p:cNvPr id="74" name="Textfeld 73">
            <a:extLst>
              <a:ext uri="{FF2B5EF4-FFF2-40B4-BE49-F238E27FC236}">
                <a16:creationId xmlns:a16="http://schemas.microsoft.com/office/drawing/2014/main" id="{1828EBBE-0FCF-CB9A-EB5A-8160B82AA9D0}"/>
              </a:ext>
            </a:extLst>
          </p:cNvPr>
          <p:cNvSpPr txBox="1"/>
          <p:nvPr/>
        </p:nvSpPr>
        <p:spPr>
          <a:xfrm>
            <a:off x="7750769" y="3564483"/>
            <a:ext cx="1837381" cy="338554"/>
          </a:xfrm>
          <a:prstGeom prst="rect">
            <a:avLst/>
          </a:prstGeom>
          <a:noFill/>
          <a:ln w="38100">
            <a:noFill/>
          </a:ln>
          <a:effectLst/>
        </p:spPr>
        <p:txBody>
          <a:bodyPr wrap="square" rtlCol="0">
            <a:spAutoFit/>
          </a:bodyPr>
          <a:lstStyle/>
          <a:p>
            <a:r>
              <a:rPr lang="en-US" sz="1600" dirty="0"/>
              <a:t>WSP_3-ambiente</a:t>
            </a:r>
          </a:p>
        </p:txBody>
      </p:sp>
      <p:sp>
        <p:nvSpPr>
          <p:cNvPr id="75" name="Textfeld 74">
            <a:extLst>
              <a:ext uri="{FF2B5EF4-FFF2-40B4-BE49-F238E27FC236}">
                <a16:creationId xmlns:a16="http://schemas.microsoft.com/office/drawing/2014/main" id="{1DA999A3-D83C-061D-5A1A-F2E0EBC5D822}"/>
              </a:ext>
            </a:extLst>
          </p:cNvPr>
          <p:cNvSpPr txBox="1"/>
          <p:nvPr/>
        </p:nvSpPr>
        <p:spPr>
          <a:xfrm>
            <a:off x="10986645" y="2726661"/>
            <a:ext cx="1231524" cy="338554"/>
          </a:xfrm>
          <a:prstGeom prst="rect">
            <a:avLst/>
          </a:prstGeom>
          <a:noFill/>
          <a:ln w="38100">
            <a:noFill/>
          </a:ln>
          <a:effectLst/>
        </p:spPr>
        <p:txBody>
          <a:bodyPr wrap="square" rtlCol="0">
            <a:spAutoFit/>
          </a:bodyPr>
          <a:lstStyle/>
          <a:p>
            <a:r>
              <a:rPr lang="en-US" sz="1600" dirty="0"/>
              <a:t>WSP_4-3</a:t>
            </a:r>
          </a:p>
        </p:txBody>
      </p:sp>
      <p:sp>
        <p:nvSpPr>
          <p:cNvPr id="76" name="Textfeld 75">
            <a:extLst>
              <a:ext uri="{FF2B5EF4-FFF2-40B4-BE49-F238E27FC236}">
                <a16:creationId xmlns:a16="http://schemas.microsoft.com/office/drawing/2014/main" id="{D41D967E-A24F-299E-2350-6CD1417F8F86}"/>
              </a:ext>
            </a:extLst>
          </p:cNvPr>
          <p:cNvSpPr txBox="1"/>
          <p:nvPr/>
        </p:nvSpPr>
        <p:spPr>
          <a:xfrm>
            <a:off x="10008308" y="1603096"/>
            <a:ext cx="1231524" cy="338554"/>
          </a:xfrm>
          <a:prstGeom prst="rect">
            <a:avLst/>
          </a:prstGeom>
          <a:noFill/>
          <a:ln w="38100">
            <a:noFill/>
          </a:ln>
          <a:effectLst/>
        </p:spPr>
        <p:txBody>
          <a:bodyPr wrap="square" rtlCol="0">
            <a:spAutoFit/>
          </a:bodyPr>
          <a:lstStyle/>
          <a:p>
            <a:r>
              <a:rPr lang="en-US" sz="1600" dirty="0"/>
              <a:t>WSP_4-1</a:t>
            </a:r>
          </a:p>
        </p:txBody>
      </p:sp>
      <p:sp>
        <p:nvSpPr>
          <p:cNvPr id="77" name="Textfeld 76">
            <a:extLst>
              <a:ext uri="{FF2B5EF4-FFF2-40B4-BE49-F238E27FC236}">
                <a16:creationId xmlns:a16="http://schemas.microsoft.com/office/drawing/2014/main" id="{AD0E9F0F-4937-B9C7-1E26-AF1D96F783CF}"/>
              </a:ext>
            </a:extLst>
          </p:cNvPr>
          <p:cNvSpPr txBox="1"/>
          <p:nvPr/>
        </p:nvSpPr>
        <p:spPr>
          <a:xfrm>
            <a:off x="6170445" y="2047450"/>
            <a:ext cx="1100847" cy="338554"/>
          </a:xfrm>
          <a:prstGeom prst="rect">
            <a:avLst/>
          </a:prstGeom>
          <a:noFill/>
          <a:ln w="38100">
            <a:noFill/>
          </a:ln>
          <a:effectLst/>
        </p:spPr>
        <p:txBody>
          <a:bodyPr wrap="square" rtlCol="0">
            <a:spAutoFit/>
          </a:bodyPr>
          <a:lstStyle/>
          <a:p>
            <a:r>
              <a:rPr lang="en-US" sz="1600" dirty="0"/>
              <a:t>WSP_1-2</a:t>
            </a:r>
          </a:p>
        </p:txBody>
      </p:sp>
      <p:sp>
        <p:nvSpPr>
          <p:cNvPr id="78" name="Textfeld 77">
            <a:extLst>
              <a:ext uri="{FF2B5EF4-FFF2-40B4-BE49-F238E27FC236}">
                <a16:creationId xmlns:a16="http://schemas.microsoft.com/office/drawing/2014/main" id="{88E4A2D9-015F-1E29-1F53-95D74497F5FB}"/>
              </a:ext>
            </a:extLst>
          </p:cNvPr>
          <p:cNvSpPr txBox="1"/>
          <p:nvPr/>
        </p:nvSpPr>
        <p:spPr>
          <a:xfrm>
            <a:off x="7930916" y="732384"/>
            <a:ext cx="1837381" cy="338554"/>
          </a:xfrm>
          <a:prstGeom prst="rect">
            <a:avLst/>
          </a:prstGeom>
          <a:noFill/>
          <a:ln w="38100">
            <a:noFill/>
          </a:ln>
          <a:effectLst/>
        </p:spPr>
        <p:txBody>
          <a:bodyPr wrap="square" rtlCol="0">
            <a:spAutoFit/>
          </a:bodyPr>
          <a:lstStyle/>
          <a:p>
            <a:r>
              <a:rPr lang="en-US" sz="1600" dirty="0"/>
              <a:t>WSP_2-ambiente</a:t>
            </a:r>
          </a:p>
        </p:txBody>
      </p:sp>
      <p:cxnSp>
        <p:nvCxnSpPr>
          <p:cNvPr id="2" name="Gerader Verbinder 1">
            <a:extLst>
              <a:ext uri="{FF2B5EF4-FFF2-40B4-BE49-F238E27FC236}">
                <a16:creationId xmlns:a16="http://schemas.microsoft.com/office/drawing/2014/main" id="{F90E54F0-1552-4864-B7B5-3A324BEE16FB}"/>
              </a:ext>
            </a:extLst>
          </p:cNvPr>
          <p:cNvCxnSpPr>
            <a:cxnSpLocks/>
          </p:cNvCxnSpPr>
          <p:nvPr/>
        </p:nvCxnSpPr>
        <p:spPr>
          <a:xfrm flipH="1">
            <a:off x="9407000" y="1941650"/>
            <a:ext cx="965538" cy="256661"/>
          </a:xfrm>
          <a:prstGeom prst="line">
            <a:avLst/>
          </a:prstGeom>
          <a:ln w="19050">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12" name="Gerader Verbinder 11">
            <a:extLst>
              <a:ext uri="{FF2B5EF4-FFF2-40B4-BE49-F238E27FC236}">
                <a16:creationId xmlns:a16="http://schemas.microsoft.com/office/drawing/2014/main" id="{D3724709-1318-6859-C540-BF51CB12B971}"/>
              </a:ext>
            </a:extLst>
          </p:cNvPr>
          <p:cNvCxnSpPr>
            <a:cxnSpLocks/>
            <a:stCxn id="74" idx="0"/>
          </p:cNvCxnSpPr>
          <p:nvPr/>
        </p:nvCxnSpPr>
        <p:spPr>
          <a:xfrm flipV="1">
            <a:off x="8669460" y="3065215"/>
            <a:ext cx="1568346" cy="499268"/>
          </a:xfrm>
          <a:prstGeom prst="line">
            <a:avLst/>
          </a:prstGeom>
          <a:ln w="19050">
            <a:solidFill>
              <a:schemeClr val="tx2"/>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863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p:bldP spid="19" grpId="0"/>
      <p:bldP spid="20" grpId="0"/>
      <p:bldP spid="21" grpId="0"/>
      <p:bldP spid="68" grpId="0"/>
      <p:bldP spid="73" grpId="0"/>
      <p:bldP spid="74" grpId="0"/>
      <p:bldP spid="75" grpId="0"/>
      <p:bldP spid="77" grpId="0"/>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nlinemedien 7" title="How the ram pump works">
            <a:hlinkClick r:id="" action="ppaction://media"/>
            <a:extLst>
              <a:ext uri="{FF2B5EF4-FFF2-40B4-BE49-F238E27FC236}">
                <a16:creationId xmlns:a16="http://schemas.microsoft.com/office/drawing/2014/main" id="{B24B0C0F-4DDC-8B38-7524-882278A27727}"/>
              </a:ext>
            </a:extLst>
          </p:cNvPr>
          <p:cNvPicPr>
            <a:picLocks noGrp="1" noRot="1" noChangeAspect="1"/>
          </p:cNvPicPr>
          <p:nvPr>
            <p:ph idx="11"/>
            <a:videoFile r:link="rId1"/>
          </p:nvPr>
        </p:nvPicPr>
        <p:blipFill>
          <a:blip r:embed="rId3"/>
          <a:stretch>
            <a:fillRect/>
          </a:stretch>
        </p:blipFill>
        <p:spPr>
          <a:xfrm>
            <a:off x="1954213" y="1376363"/>
            <a:ext cx="8285162" cy="4681537"/>
          </a:xfrm>
          <a:prstGeom prst="rect">
            <a:avLst/>
          </a:prstGeom>
        </p:spPr>
      </p:pic>
      <p:sp>
        <p:nvSpPr>
          <p:cNvPr id="3" name="Titel 2">
            <a:extLst>
              <a:ext uri="{FF2B5EF4-FFF2-40B4-BE49-F238E27FC236}">
                <a16:creationId xmlns:a16="http://schemas.microsoft.com/office/drawing/2014/main" id="{3DD38060-74F7-A27C-F612-056E2A24EEED}"/>
              </a:ext>
            </a:extLst>
          </p:cNvPr>
          <p:cNvSpPr>
            <a:spLocks noGrp="1"/>
          </p:cNvSpPr>
          <p:nvPr>
            <p:ph type="title"/>
          </p:nvPr>
        </p:nvSpPr>
        <p:spPr/>
        <p:txBody>
          <a:bodyPr/>
          <a:lstStyle/>
          <a:p>
            <a:r>
              <a:rPr lang="en-US" dirty="0"/>
              <a:t>Ram Pump </a:t>
            </a:r>
          </a:p>
        </p:txBody>
      </p:sp>
      <p:sp>
        <p:nvSpPr>
          <p:cNvPr id="4" name="Textplatzhalter 3">
            <a:extLst>
              <a:ext uri="{FF2B5EF4-FFF2-40B4-BE49-F238E27FC236}">
                <a16:creationId xmlns:a16="http://schemas.microsoft.com/office/drawing/2014/main" id="{1EAFBBCF-284B-0248-5BD0-7E99E589B0C7}"/>
              </a:ext>
            </a:extLst>
          </p:cNvPr>
          <p:cNvSpPr>
            <a:spLocks noGrp="1"/>
          </p:cNvSpPr>
          <p:nvPr>
            <p:ph type="body" sz="quarter" idx="13"/>
          </p:nvPr>
        </p:nvSpPr>
        <p:spPr/>
        <p:txBody>
          <a:bodyPr/>
          <a:lstStyle/>
          <a:p>
            <a:endParaRPr lang="en-US"/>
          </a:p>
        </p:txBody>
      </p:sp>
      <p:sp>
        <p:nvSpPr>
          <p:cNvPr id="5" name="Foliennummernplatzhalter 4">
            <a:extLst>
              <a:ext uri="{FF2B5EF4-FFF2-40B4-BE49-F238E27FC236}">
                <a16:creationId xmlns:a16="http://schemas.microsoft.com/office/drawing/2014/main" id="{8E08A663-F8B0-8A19-16F2-CF0A20CBFB8C}"/>
              </a:ext>
            </a:extLst>
          </p:cNvPr>
          <p:cNvSpPr>
            <a:spLocks noGrp="1"/>
          </p:cNvSpPr>
          <p:nvPr>
            <p:ph type="sldNum" sz="quarter" idx="4"/>
          </p:nvPr>
        </p:nvSpPr>
        <p:spPr/>
        <p:txBody>
          <a:bodyPr/>
          <a:lstStyle/>
          <a:p>
            <a:pPr>
              <a:defRPr/>
            </a:pPr>
            <a:fld id="{E99622A6-2984-FB43-B5DD-D01E2FE74CFA}" type="slidenum">
              <a:rPr lang="en-GB" smtClean="0"/>
              <a:pPr>
                <a:defRPr/>
              </a:pPr>
              <a:t>13</a:t>
            </a:fld>
            <a:endParaRPr lang="en-GB" dirty="0"/>
          </a:p>
        </p:txBody>
      </p:sp>
      <p:sp>
        <p:nvSpPr>
          <p:cNvPr id="6" name="Fußzeilenplatzhalter 5">
            <a:extLst>
              <a:ext uri="{FF2B5EF4-FFF2-40B4-BE49-F238E27FC236}">
                <a16:creationId xmlns:a16="http://schemas.microsoft.com/office/drawing/2014/main" id="{29B7F679-AA5E-73EF-A3F3-5C6853C7A539}"/>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a:extLst>
              <a:ext uri="{FF2B5EF4-FFF2-40B4-BE49-F238E27FC236}">
                <a16:creationId xmlns:a16="http://schemas.microsoft.com/office/drawing/2014/main" id="{DE1A2210-4B4D-C4D6-0B68-060F826B0A23}"/>
              </a:ext>
            </a:extLst>
          </p:cNvPr>
          <p:cNvSpPr>
            <a:spLocks noGrp="1"/>
          </p:cNvSpPr>
          <p:nvPr>
            <p:ph type="dt" sz="half" idx="2"/>
          </p:nvPr>
        </p:nvSpPr>
        <p:spPr/>
        <p:txBody>
          <a:bodyPr/>
          <a:lstStyle/>
          <a:p>
            <a:pPr>
              <a:defRPr/>
            </a:pPr>
            <a:fld id="{D1A15113-A8A5-45D7-A820-D221A8A1BCAD}" type="datetime1">
              <a:rPr lang="de-DE" smtClean="0"/>
              <a:t>24.09.2024</a:t>
            </a:fld>
            <a:endParaRPr lang="en-GB" dirty="0"/>
          </a:p>
        </p:txBody>
      </p:sp>
    </p:spTree>
    <p:extLst>
      <p:ext uri="{BB962C8B-B14F-4D97-AF65-F5344CB8AC3E}">
        <p14:creationId xmlns:p14="http://schemas.microsoft.com/office/powerpoint/2010/main" val="226547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 y="2837184"/>
            <a:ext cx="5991224" cy="3220716"/>
          </a:xfrm>
          <a:prstGeom prst="rect">
            <a:avLst/>
          </a:prstGeom>
        </p:spPr>
      </p:pic>
      <p:sp>
        <p:nvSpPr>
          <p:cNvPr id="2" name="Titel 1"/>
          <p:cNvSpPr>
            <a:spLocks noGrp="1"/>
          </p:cNvSpPr>
          <p:nvPr>
            <p:ph type="title"/>
          </p:nvPr>
        </p:nvSpPr>
        <p:spPr/>
        <p:txBody>
          <a:bodyPr/>
          <a:lstStyle/>
          <a:p>
            <a:r>
              <a:rPr lang="en-US" dirty="0"/>
              <a:t>The Hydraulic Ram – an example for using the qWSM</a:t>
            </a:r>
          </a:p>
        </p:txBody>
      </p:sp>
      <p:sp>
        <p:nvSpPr>
          <p:cNvPr id="3" name="Foliennummernplatzhalter 2"/>
          <p:cNvSpPr>
            <a:spLocks noGrp="1"/>
          </p:cNvSpPr>
          <p:nvPr>
            <p:ph type="sldNum" sz="quarter" idx="4"/>
          </p:nvPr>
        </p:nvSpPr>
        <p:spPr/>
        <p:txBody>
          <a:bodyPr/>
          <a:lstStyle/>
          <a:p>
            <a:pPr>
              <a:defRPr/>
            </a:pPr>
            <a:fld id="{E99622A6-2984-FB43-B5DD-D01E2FE74CFA}" type="slidenum">
              <a:rPr lang="en-GB" smtClean="0"/>
              <a:pPr>
                <a:defRPr/>
              </a:pPr>
              <a:t>14</a:t>
            </a:fld>
            <a:endParaRPr lang="en-GB" dirty="0"/>
          </a:p>
        </p:txBody>
      </p:sp>
      <p:sp>
        <p:nvSpPr>
          <p:cNvPr id="4" name="Fußzeilenplatzhalter 3"/>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p:cNvSpPr>
            <a:spLocks noGrp="1"/>
          </p:cNvSpPr>
          <p:nvPr>
            <p:ph type="dt" sz="half" idx="2"/>
          </p:nvPr>
        </p:nvSpPr>
        <p:spPr/>
        <p:txBody>
          <a:bodyPr/>
          <a:lstStyle/>
          <a:p>
            <a:pPr>
              <a:defRPr/>
            </a:pPr>
            <a:fld id="{ADE8914F-4E5D-41C2-AEC6-EB58857D9905}" type="datetime1">
              <a:rPr lang="de-DE" smtClean="0"/>
              <a:t>24.09.2024</a:t>
            </a:fld>
            <a:endParaRPr lang="en-GB" dirty="0"/>
          </a:p>
        </p:txBody>
      </p:sp>
      <p:sp>
        <p:nvSpPr>
          <p:cNvPr id="6" name="Textplatzhalter 5"/>
          <p:cNvSpPr>
            <a:spLocks noGrp="1"/>
          </p:cNvSpPr>
          <p:nvPr>
            <p:ph type="body" sz="quarter" idx="13"/>
          </p:nvPr>
        </p:nvSpPr>
        <p:spPr/>
        <p:txBody>
          <a:bodyPr/>
          <a:lstStyle/>
          <a:p>
            <a:r>
              <a:rPr lang="en-US" dirty="0"/>
              <a:t>Reference: Von Jorge </a:t>
            </a:r>
            <a:r>
              <a:rPr lang="en-US" dirty="0" err="1"/>
              <a:t>Czajkowski</a:t>
            </a:r>
            <a:r>
              <a:rPr lang="en-US" dirty="0"/>
              <a:t> - </a:t>
            </a:r>
            <a:r>
              <a:rPr lang="en-US" dirty="0" err="1"/>
              <a:t>propia</a:t>
            </a:r>
            <a:r>
              <a:rPr lang="en-US" dirty="0"/>
              <a:t>, CC BY-SA 2.5, https://commons.wikimedia.org/w/index.php?curid=2062378</a:t>
            </a:r>
          </a:p>
        </p:txBody>
      </p:sp>
      <p:sp>
        <p:nvSpPr>
          <p:cNvPr id="7" name="Textfeld 6"/>
          <p:cNvSpPr txBox="1"/>
          <p:nvPr/>
        </p:nvSpPr>
        <p:spPr>
          <a:xfrm>
            <a:off x="377671" y="1376364"/>
            <a:ext cx="6502100" cy="2585323"/>
          </a:xfrm>
          <a:prstGeom prst="rect">
            <a:avLst/>
          </a:prstGeom>
          <a:noFill/>
          <a:ln w="38100">
            <a:noFill/>
          </a:ln>
          <a:effectLst/>
        </p:spPr>
        <p:txBody>
          <a:bodyPr wrap="square" rtlCol="0">
            <a:spAutoFit/>
          </a:bodyPr>
          <a:lstStyle/>
          <a:p>
            <a:r>
              <a:rPr lang="de-DE" dirty="0" err="1"/>
              <a:t>Características</a:t>
            </a:r>
            <a:r>
              <a:rPr lang="de-DE" dirty="0"/>
              <a:t>:</a:t>
            </a:r>
            <a:endParaRPr lang="en-US" dirty="0">
              <a:latin typeface="+mn-lt"/>
            </a:endParaRPr>
          </a:p>
          <a:p>
            <a:pPr marL="361950" indent="-276225">
              <a:buFont typeface="Arial" panose="020B0604020202020204" pitchFamily="34" charset="0"/>
              <a:buChar char="•"/>
            </a:pPr>
            <a:r>
              <a:rPr lang="pt-BR" dirty="0"/>
              <a:t>Conceito de bombeamento, acionado apenas por água</a:t>
            </a:r>
          </a:p>
          <a:p>
            <a:pPr marL="361950" indent="-276225">
              <a:buFont typeface="Arial" panose="020B0604020202020204" pitchFamily="34" charset="0"/>
              <a:buChar char="•"/>
            </a:pPr>
            <a:r>
              <a:rPr lang="pt-BR" dirty="0"/>
              <a:t>Sem necessidade de sistemas de controle, sem componentes elétricos</a:t>
            </a:r>
          </a:p>
          <a:p>
            <a:pPr marL="361950" indent="-276225">
              <a:buFont typeface="Arial" panose="020B0604020202020204" pitchFamily="34" charset="0"/>
              <a:buChar char="•"/>
            </a:pPr>
            <a:r>
              <a:rPr lang="pt-BR" dirty="0"/>
              <a:t>Aplicável em comunidades localizadas em áreas remotas</a:t>
            </a:r>
          </a:p>
          <a:p>
            <a:pPr marL="361950" indent="-276225">
              <a:buFont typeface="Arial" panose="020B0604020202020204" pitchFamily="34" charset="0"/>
              <a:buChar char="•"/>
            </a:pPr>
            <a:r>
              <a:rPr lang="en-US" dirty="0" err="1">
                <a:latin typeface="+mn-lt"/>
              </a:rPr>
              <a:t>Sistemas</a:t>
            </a:r>
            <a:r>
              <a:rPr lang="en-US" dirty="0">
                <a:latin typeface="+mn-lt"/>
              </a:rPr>
              <a:t> robustas</a:t>
            </a:r>
          </a:p>
          <a:p>
            <a:endParaRPr lang="en-US" dirty="0">
              <a:latin typeface="+mn-lt"/>
            </a:endParaRPr>
          </a:p>
          <a:p>
            <a:endParaRPr lang="en-US" dirty="0">
              <a:latin typeface="+mn-lt"/>
            </a:endParaRPr>
          </a:p>
          <a:p>
            <a:endParaRPr lang="en-US" dirty="0">
              <a:latin typeface="+mn-lt"/>
            </a:endParaRPr>
          </a:p>
        </p:txBody>
      </p:sp>
      <p:sp>
        <p:nvSpPr>
          <p:cNvPr id="10" name="Textfeld 9"/>
          <p:cNvSpPr txBox="1"/>
          <p:nvPr/>
        </p:nvSpPr>
        <p:spPr>
          <a:xfrm>
            <a:off x="6362699" y="4369393"/>
            <a:ext cx="4794739" cy="1200329"/>
          </a:xfrm>
          <a:prstGeom prst="rect">
            <a:avLst/>
          </a:prstGeom>
          <a:noFill/>
          <a:ln w="38100">
            <a:noFill/>
          </a:ln>
          <a:effectLst/>
        </p:spPr>
        <p:txBody>
          <a:bodyPr wrap="square" rtlCol="0">
            <a:spAutoFit/>
          </a:bodyPr>
          <a:lstStyle/>
          <a:p>
            <a:pPr marL="285750" indent="-285750">
              <a:buFont typeface="Arial" panose="020B0604020202020204" pitchFamily="34" charset="0"/>
              <a:buChar char="•"/>
            </a:pPr>
            <a:r>
              <a:rPr lang="pt-BR" b="1" dirty="0"/>
              <a:t>Princípio de funcionamento?</a:t>
            </a:r>
            <a:endParaRPr lang="pt-BR" dirty="0"/>
          </a:p>
          <a:p>
            <a:pPr marL="285750" indent="-285750">
              <a:buFont typeface="Arial" panose="020B0604020202020204" pitchFamily="34" charset="0"/>
              <a:buChar char="•"/>
            </a:pPr>
            <a:r>
              <a:rPr lang="pt-BR" b="1" dirty="0"/>
              <a:t>Parâmetros de design relevantes?</a:t>
            </a:r>
            <a:endParaRPr lang="pt-BR" dirty="0"/>
          </a:p>
          <a:p>
            <a:pPr marL="285750" indent="-285750">
              <a:buFont typeface="Arial" panose="020B0604020202020204" pitchFamily="34" charset="0"/>
              <a:buChar char="•"/>
            </a:pPr>
            <a:endParaRPr lang="de-DE" b="1" dirty="0"/>
          </a:p>
          <a:p>
            <a:endParaRPr lang="en-US" dirty="0">
              <a:latin typeface="+mn-lt"/>
            </a:endParaRPr>
          </a:p>
        </p:txBody>
      </p:sp>
    </p:spTree>
    <p:extLst>
      <p:ext uri="{BB962C8B-B14F-4D97-AF65-F5344CB8AC3E}">
        <p14:creationId xmlns:p14="http://schemas.microsoft.com/office/powerpoint/2010/main" val="356040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90F5C814-9352-054C-D5FE-515A6A973F90}"/>
              </a:ext>
            </a:extLst>
          </p:cNvPr>
          <p:cNvSpPr/>
          <p:nvPr>
            <p:custDataLst>
              <p:tags r:id="rId2"/>
            </p:custDataLst>
          </p:nvPr>
        </p:nvSpPr>
        <p:spPr>
          <a:xfrm>
            <a:off x="765700" y="3416281"/>
            <a:ext cx="10909566" cy="502702"/>
          </a:xfrm>
          <a:prstGeom prst="rect">
            <a:avLst/>
          </a:prstGeom>
          <a:solidFill>
            <a:srgbClr val="D9D9D9"/>
          </a:solidFill>
          <a:ln w="28575" cap="flat" cmpd="sng" algn="ctr">
            <a:no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0" tIns="127000" rIns="0" bIns="127000" numCol="1" spcCol="0" rtlCol="0" fromWordArt="0" anchor="t" anchorCtr="0" forceAA="0" compatLnSpc="1">
            <a:prstTxWarp prst="textNoShape">
              <a:avLst/>
            </a:prstTxWarp>
            <a:noAutofit/>
          </a:bodyPr>
          <a:lstStyle/>
          <a:p>
            <a:pPr algn="ctr"/>
            <a:endParaRPr lang="en-US" sz="1600">
              <a:solidFill>
                <a:schemeClr val="tx1"/>
              </a:solidFill>
            </a:endParaRPr>
          </a:p>
        </p:txBody>
      </p:sp>
      <p:sp>
        <p:nvSpPr>
          <p:cNvPr id="14" name="Rechteck 13">
            <a:hlinkClick r:id="rId13" action="ppaction://hlinksldjump"/>
            <a:extLst>
              <a:ext uri="{FF2B5EF4-FFF2-40B4-BE49-F238E27FC236}">
                <a16:creationId xmlns:a16="http://schemas.microsoft.com/office/drawing/2014/main" id="{65FFC1EC-9773-D98B-FAB0-4C6677512176}"/>
              </a:ext>
            </a:extLst>
          </p:cNvPr>
          <p:cNvSpPr/>
          <p:nvPr>
            <p:custDataLst>
              <p:tags r:id="rId3"/>
            </p:custDataLst>
          </p:nvPr>
        </p:nvSpPr>
        <p:spPr>
          <a:xfrm>
            <a:off x="1080551" y="3416281"/>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Metodologia qWRM</a:t>
            </a:r>
          </a:p>
        </p:txBody>
      </p:sp>
      <p:sp>
        <p:nvSpPr>
          <p:cNvPr id="13" name="Ellipse 12">
            <a:hlinkClick r:id="rId13" action="ppaction://hlinksldjump"/>
            <a:extLst>
              <a:ext uri="{FF2B5EF4-FFF2-40B4-BE49-F238E27FC236}">
                <a16:creationId xmlns:a16="http://schemas.microsoft.com/office/drawing/2014/main" id="{5BD2A549-390F-7DDD-F21A-E0831C6CF86C}"/>
              </a:ext>
            </a:extLst>
          </p:cNvPr>
          <p:cNvSpPr/>
          <p:nvPr>
            <p:custDataLst>
              <p:tags r:id="rId4"/>
            </p:custDataLst>
          </p:nvPr>
        </p:nvSpPr>
        <p:spPr>
          <a:xfrm>
            <a:off x="514349" y="3416281"/>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4</a:t>
            </a:r>
          </a:p>
        </p:txBody>
      </p:sp>
      <p:sp>
        <p:nvSpPr>
          <p:cNvPr id="12" name="Rechteck 11">
            <a:hlinkClick r:id="rId14" action="ppaction://hlinksldjump"/>
            <a:extLst>
              <a:ext uri="{FF2B5EF4-FFF2-40B4-BE49-F238E27FC236}">
                <a16:creationId xmlns:a16="http://schemas.microsoft.com/office/drawing/2014/main" id="{2F02F4AE-6940-56D0-68C8-3117013387AD}"/>
              </a:ext>
            </a:extLst>
          </p:cNvPr>
          <p:cNvSpPr/>
          <p:nvPr>
            <p:custDataLst>
              <p:tags r:id="rId5"/>
            </p:custDataLst>
          </p:nvPr>
        </p:nvSpPr>
        <p:spPr>
          <a:xfrm>
            <a:off x="1080551" y="2850079"/>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Exemplos de qWSM</a:t>
            </a:r>
          </a:p>
        </p:txBody>
      </p:sp>
      <p:sp>
        <p:nvSpPr>
          <p:cNvPr id="11" name="Ellipse 10">
            <a:hlinkClick r:id="rId14" action="ppaction://hlinksldjump"/>
            <a:extLst>
              <a:ext uri="{FF2B5EF4-FFF2-40B4-BE49-F238E27FC236}">
                <a16:creationId xmlns:a16="http://schemas.microsoft.com/office/drawing/2014/main" id="{61EC6677-C20C-F2E1-D2BE-F2233BB780BC}"/>
              </a:ext>
            </a:extLst>
          </p:cNvPr>
          <p:cNvSpPr/>
          <p:nvPr>
            <p:custDataLst>
              <p:tags r:id="rId6"/>
            </p:custDataLst>
          </p:nvPr>
        </p:nvSpPr>
        <p:spPr>
          <a:xfrm>
            <a:off x="514349" y="2850079"/>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3</a:t>
            </a:r>
          </a:p>
        </p:txBody>
      </p:sp>
      <p:sp>
        <p:nvSpPr>
          <p:cNvPr id="10" name="Rechteck 9">
            <a:hlinkClick r:id="rId15" action="ppaction://hlinksldjump"/>
            <a:extLst>
              <a:ext uri="{FF2B5EF4-FFF2-40B4-BE49-F238E27FC236}">
                <a16:creationId xmlns:a16="http://schemas.microsoft.com/office/drawing/2014/main" id="{21DE1C67-2BA6-44BB-19A3-4696F8DE6715}"/>
              </a:ext>
            </a:extLst>
          </p:cNvPr>
          <p:cNvSpPr/>
          <p:nvPr>
            <p:custDataLst>
              <p:tags r:id="rId7"/>
            </p:custDataLst>
          </p:nvPr>
        </p:nvSpPr>
        <p:spPr>
          <a:xfrm>
            <a:off x="1080551" y="2283877"/>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 modelo qWSM</a:t>
            </a:r>
          </a:p>
        </p:txBody>
      </p:sp>
      <p:sp>
        <p:nvSpPr>
          <p:cNvPr id="9" name="Ellipse 8">
            <a:hlinkClick r:id="rId15" action="ppaction://hlinksldjump"/>
            <a:extLst>
              <a:ext uri="{FF2B5EF4-FFF2-40B4-BE49-F238E27FC236}">
                <a16:creationId xmlns:a16="http://schemas.microsoft.com/office/drawing/2014/main" id="{5E65FB92-D024-2705-8D5A-BE2893271FC6}"/>
              </a:ext>
            </a:extLst>
          </p:cNvPr>
          <p:cNvSpPr/>
          <p:nvPr>
            <p:custDataLst>
              <p:tags r:id="rId8"/>
            </p:custDataLst>
          </p:nvPr>
        </p:nvSpPr>
        <p:spPr>
          <a:xfrm>
            <a:off x="514349" y="2283877"/>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2</a:t>
            </a:r>
          </a:p>
        </p:txBody>
      </p:sp>
      <p:sp>
        <p:nvSpPr>
          <p:cNvPr id="8" name="Rechteck 7">
            <a:hlinkClick r:id="rId16" action="ppaction://hlinksldjump"/>
            <a:extLst>
              <a:ext uri="{FF2B5EF4-FFF2-40B4-BE49-F238E27FC236}">
                <a16:creationId xmlns:a16="http://schemas.microsoft.com/office/drawing/2014/main" id="{FFE95390-5666-10B2-533F-0382B18C02AD}"/>
              </a:ext>
            </a:extLst>
          </p:cNvPr>
          <p:cNvSpPr/>
          <p:nvPr>
            <p:custDataLst>
              <p:tags r:id="rId9"/>
            </p:custDataLst>
          </p:nvPr>
        </p:nvSpPr>
        <p:spPr>
          <a:xfrm>
            <a:off x="1080551" y="1717675"/>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Objetivos</a:t>
            </a:r>
          </a:p>
        </p:txBody>
      </p:sp>
      <p:sp>
        <p:nvSpPr>
          <p:cNvPr id="7" name="Ellipse 6">
            <a:hlinkClick r:id="rId16" action="ppaction://hlinksldjump"/>
            <a:extLst>
              <a:ext uri="{FF2B5EF4-FFF2-40B4-BE49-F238E27FC236}">
                <a16:creationId xmlns:a16="http://schemas.microsoft.com/office/drawing/2014/main" id="{34382914-68DF-71D7-8792-1ACD19177626}"/>
              </a:ext>
            </a:extLst>
          </p:cNvPr>
          <p:cNvSpPr/>
          <p:nvPr>
            <p:custDataLst>
              <p:tags r:id="rId10"/>
            </p:custDataLst>
          </p:nvPr>
        </p:nvSpPr>
        <p:spPr>
          <a:xfrm>
            <a:off x="514349" y="1717675"/>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1</a:t>
            </a:r>
          </a:p>
        </p:txBody>
      </p:sp>
      <p:sp>
        <p:nvSpPr>
          <p:cNvPr id="2" name="Titel 1">
            <a:extLst>
              <a:ext uri="{FF2B5EF4-FFF2-40B4-BE49-F238E27FC236}">
                <a16:creationId xmlns:a16="http://schemas.microsoft.com/office/drawing/2014/main" id="{EDA2F06D-1056-111E-9BE8-A2CE4F5AEE60}"/>
              </a:ext>
            </a:extLst>
          </p:cNvPr>
          <p:cNvSpPr>
            <a:spLocks noGrp="1"/>
          </p:cNvSpPr>
          <p:nvPr>
            <p:ph type="title"/>
            <p:custDataLst>
              <p:tags r:id="rId11"/>
            </p:custDataLst>
          </p:nvPr>
        </p:nvSpPr>
        <p:spPr/>
        <p:txBody>
          <a:bodyPr/>
          <a:lstStyle/>
          <a:p>
            <a:r>
              <a:rPr lang="en-US"/>
              <a:t>Agenda</a:t>
            </a:r>
          </a:p>
        </p:txBody>
      </p:sp>
      <p:sp>
        <p:nvSpPr>
          <p:cNvPr id="3" name="Foliennummernplatzhalter 2">
            <a:extLst>
              <a:ext uri="{FF2B5EF4-FFF2-40B4-BE49-F238E27FC236}">
                <a16:creationId xmlns:a16="http://schemas.microsoft.com/office/drawing/2014/main" id="{68F4F549-6CA6-C6FE-C98B-58E9F2E524BD}"/>
              </a:ext>
            </a:extLst>
          </p:cNvPr>
          <p:cNvSpPr>
            <a:spLocks noGrp="1"/>
          </p:cNvSpPr>
          <p:nvPr>
            <p:ph type="sldNum" sz="quarter" idx="4"/>
          </p:nvPr>
        </p:nvSpPr>
        <p:spPr/>
        <p:txBody>
          <a:bodyPr/>
          <a:lstStyle/>
          <a:p>
            <a:pPr>
              <a:defRPr/>
            </a:pPr>
            <a:fld id="{E99622A6-2984-FB43-B5DD-D01E2FE74CFA}" type="slidenum">
              <a:rPr lang="en-GB" smtClean="0"/>
              <a:pPr>
                <a:defRPr/>
              </a:pPr>
              <a:t>15</a:t>
            </a:fld>
            <a:endParaRPr lang="en-GB" dirty="0"/>
          </a:p>
        </p:txBody>
      </p:sp>
      <p:sp>
        <p:nvSpPr>
          <p:cNvPr id="4" name="Fußzeilenplatzhalter 3">
            <a:extLst>
              <a:ext uri="{FF2B5EF4-FFF2-40B4-BE49-F238E27FC236}">
                <a16:creationId xmlns:a16="http://schemas.microsoft.com/office/drawing/2014/main" id="{19874B0C-F507-0CD5-B465-9A15D2579F68}"/>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A534055E-2514-6EFA-3240-BEE83295CC94}"/>
              </a:ext>
            </a:extLst>
          </p:cNvPr>
          <p:cNvSpPr>
            <a:spLocks noGrp="1"/>
          </p:cNvSpPr>
          <p:nvPr>
            <p:ph type="dt" sz="half" idx="2"/>
          </p:nvPr>
        </p:nvSpPr>
        <p:spPr/>
        <p:txBody>
          <a:bodyPr/>
          <a:lstStyle/>
          <a:p>
            <a:pPr>
              <a:defRPr/>
            </a:pPr>
            <a:fld id="{2014BD0F-385C-4BC5-B4A4-C54EB99E7A10}" type="datetime1">
              <a:rPr lang="de-DE" smtClean="0"/>
              <a:t>24.09.2024</a:t>
            </a:fld>
            <a:endParaRPr lang="en-GB" dirty="0"/>
          </a:p>
        </p:txBody>
      </p:sp>
    </p:spTree>
    <p:custDataLst>
      <p:tags r:id="rId1"/>
    </p:custDataLst>
    <p:extLst>
      <p:ext uri="{BB962C8B-B14F-4D97-AF65-F5344CB8AC3E}">
        <p14:creationId xmlns:p14="http://schemas.microsoft.com/office/powerpoint/2010/main" val="1600953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The hydraulic ram – </a:t>
            </a:r>
            <a:r>
              <a:rPr lang="en-US" dirty="0" err="1"/>
              <a:t>conceito</a:t>
            </a:r>
            <a:endParaRPr lang="en-US" dirty="0"/>
          </a:p>
        </p:txBody>
      </p:sp>
      <p:sp>
        <p:nvSpPr>
          <p:cNvPr id="4" name="Textplatzhalter 3"/>
          <p:cNvSpPr>
            <a:spLocks noGrp="1"/>
          </p:cNvSpPr>
          <p:nvPr>
            <p:ph type="body" sz="quarter" idx="13"/>
          </p:nvPr>
        </p:nvSpPr>
        <p:spPr/>
        <p:txBody>
          <a:bodyPr/>
          <a:lstStyle/>
          <a:p>
            <a:endParaRPr lang="en-US" dirty="0"/>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16</a:t>
            </a:fld>
            <a:endParaRPr lang="en-GB"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p:cNvSpPr>
            <a:spLocks noGrp="1"/>
          </p:cNvSpPr>
          <p:nvPr>
            <p:ph type="dt" sz="half" idx="2"/>
          </p:nvPr>
        </p:nvSpPr>
        <p:spPr/>
        <p:txBody>
          <a:bodyPr/>
          <a:lstStyle/>
          <a:p>
            <a:pPr>
              <a:defRPr/>
            </a:pPr>
            <a:fld id="{11C9DEF1-1815-4CD2-8D67-25F5C2CF3F6C}" type="datetime1">
              <a:rPr lang="de-DE" smtClean="0"/>
              <a:t>24.09.2024</a:t>
            </a:fld>
            <a:endParaRPr lang="en-GB" dirty="0"/>
          </a:p>
        </p:txBody>
      </p:sp>
      <p:sp>
        <p:nvSpPr>
          <p:cNvPr id="105" name="Rechteck 104"/>
          <p:cNvSpPr/>
          <p:nvPr/>
        </p:nvSpPr>
        <p:spPr>
          <a:xfrm>
            <a:off x="2749292" y="5266592"/>
            <a:ext cx="6909513" cy="791308"/>
          </a:xfrm>
          <a:prstGeom prst="rect">
            <a:avLst/>
          </a:prstGeom>
          <a:solidFill>
            <a:srgbClr val="5B9BD5">
              <a:lumMod val="40000"/>
              <a:lumOff val="60000"/>
            </a:srgbClr>
          </a:solidFill>
          <a:ln w="12700" cap="flat" cmpd="sng" algn="ctr">
            <a:noFill/>
            <a:prstDash val="solid"/>
            <a:miter lim="800000"/>
          </a:ln>
          <a:effectLst/>
          <a:scene3d>
            <a:camera prst="orthographicFront">
              <a:rot lat="0" lon="0" rev="0"/>
            </a:camera>
            <a:lightRig rig="contrasting" dir="t">
              <a:rot lat="0" lon="0" rev="7800000"/>
            </a:lightRig>
          </a:scene3d>
          <a:sp3d>
            <a:bevelT w="139700" h="139700"/>
          </a:sp3d>
        </p:spPr>
        <p:txBody>
          <a:bodyPr rtlCol="0" anchor="t"/>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rPr>
              <a:t>WS 2</a:t>
            </a:r>
          </a:p>
        </p:txBody>
      </p:sp>
      <mc:AlternateContent xmlns:mc="http://schemas.openxmlformats.org/markup-compatibility/2006" xmlns:a14="http://schemas.microsoft.com/office/drawing/2010/main">
        <mc:Choice Requires="a14">
          <p:sp>
            <p:nvSpPr>
              <p:cNvPr id="106" name="Textfeld 105"/>
              <p:cNvSpPr txBox="1"/>
              <p:nvPr/>
            </p:nvSpPr>
            <p:spPr>
              <a:xfrm>
                <a:off x="2559057" y="4752828"/>
                <a:ext cx="540727"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dirty="0" smtClean="0">
                              <a:solidFill>
                                <a:prstClr val="black"/>
                              </a:solidFill>
                              <a:latin typeface="Cambria Math" panose="02040503050406030204" pitchFamily="18" charset="0"/>
                            </a:rPr>
                          </m:ctrlPr>
                        </m:sSubPr>
                        <m:e>
                          <m:r>
                            <m:rPr>
                              <m:sty m:val="p"/>
                            </m:rPr>
                            <a:rPr lang="en-US" dirty="0">
                              <a:solidFill>
                                <a:prstClr val="black"/>
                              </a:solidFill>
                              <a:latin typeface="Cambria Math" panose="02040503050406030204" pitchFamily="18" charset="0"/>
                            </a:rPr>
                            <m:t>WSP</m:t>
                          </m:r>
                        </m:e>
                        <m:sub>
                          <m:r>
                            <a:rPr lang="de-DE" b="0" i="1" dirty="0" smtClean="0">
                              <a:solidFill>
                                <a:prstClr val="black"/>
                              </a:solidFill>
                              <a:latin typeface="Cambria Math" panose="02040503050406030204" pitchFamily="18" charset="0"/>
                            </a:rPr>
                            <m:t>2</m:t>
                          </m:r>
                          <m:r>
                            <a:rPr lang="de-DE" i="1" dirty="0">
                              <a:solidFill>
                                <a:prstClr val="black"/>
                              </a:solidFill>
                              <a:latin typeface="Cambria Math" panose="02040503050406030204" pitchFamily="18" charset="0"/>
                            </a:rPr>
                            <m:t>_</m:t>
                          </m:r>
                          <m:r>
                            <a:rPr lang="de-DE" b="0" i="1" dirty="0" smtClean="0">
                              <a:solidFill>
                                <a:prstClr val="black"/>
                              </a:solidFill>
                              <a:latin typeface="Cambria Math" panose="02040503050406030204" pitchFamily="18" charset="0"/>
                            </a:rPr>
                            <m:t>1</m:t>
                          </m:r>
                        </m:sub>
                      </m:sSub>
                    </m:oMath>
                  </m:oMathPara>
                </a14:m>
                <a:endParaRPr lang="en-US" dirty="0">
                  <a:solidFill>
                    <a:prstClr val="black"/>
                  </a:solidFill>
                  <a:latin typeface="Arial" panose="020B0604020202020204" pitchFamily="34" charset="0"/>
                  <a:cs typeface="Arial" panose="020B0604020202020204" pitchFamily="34" charset="0"/>
                </a:endParaRPr>
              </a:p>
            </p:txBody>
          </p:sp>
        </mc:Choice>
        <mc:Fallback xmlns="">
          <p:sp>
            <p:nvSpPr>
              <p:cNvPr id="106" name="Textfeld 105"/>
              <p:cNvSpPr txBox="1">
                <a:spLocks noRot="1" noChangeAspect="1" noMove="1" noResize="1" noEditPoints="1" noAdjustHandles="1" noChangeArrowheads="1" noChangeShapeType="1" noTextEdit="1"/>
              </p:cNvSpPr>
              <p:nvPr/>
            </p:nvSpPr>
            <p:spPr>
              <a:xfrm>
                <a:off x="2559057" y="4752828"/>
                <a:ext cx="540727" cy="378630"/>
              </a:xfrm>
              <a:prstGeom prst="rect">
                <a:avLst/>
              </a:prstGeom>
              <a:blipFill>
                <a:blip r:embed="rId3"/>
                <a:stretch>
                  <a:fillRect r="-54545"/>
                </a:stretch>
              </a:blipFill>
            </p:spPr>
            <p:txBody>
              <a:bodyPr/>
              <a:lstStyle/>
              <a:p>
                <a:r>
                  <a:rPr lang="en-US">
                    <a:noFill/>
                  </a:rPr>
                  <a:t> </a:t>
                </a:r>
              </a:p>
            </p:txBody>
          </p:sp>
        </mc:Fallback>
      </mc:AlternateContent>
      <p:sp>
        <p:nvSpPr>
          <p:cNvPr id="107" name="Rechteck 106"/>
          <p:cNvSpPr/>
          <p:nvPr/>
        </p:nvSpPr>
        <p:spPr>
          <a:xfrm rot="5400000">
            <a:off x="6028241" y="3187540"/>
            <a:ext cx="3572753" cy="455911"/>
          </a:xfrm>
          <a:prstGeom prst="rect">
            <a:avLst/>
          </a:prstGeom>
          <a:solidFill>
            <a:srgbClr val="5B9BD5">
              <a:lumMod val="40000"/>
              <a:lumOff val="60000"/>
            </a:srgbClr>
          </a:solidFill>
          <a:ln w="12700" cap="flat" cmpd="sng" algn="ctr">
            <a:noFill/>
            <a:prstDash val="solid"/>
            <a:miter lim="800000"/>
          </a:ln>
          <a:effectLst/>
          <a:scene3d>
            <a:camera prst="orthographicFront">
              <a:rot lat="0" lon="0" rev="0"/>
            </a:camera>
            <a:lightRig rig="contrasting" dir="t">
              <a:rot lat="0" lon="0" rev="7800000"/>
            </a:lightRig>
          </a:scene3d>
          <a:sp3d>
            <a:bevelT w="139700" h="139700"/>
          </a:sp3d>
        </p:spPr>
        <p:txBody>
          <a:bodyPr vert="vert27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mc:AlternateContent xmlns:mc="http://schemas.openxmlformats.org/markup-compatibility/2006" xmlns:a14="http://schemas.microsoft.com/office/drawing/2010/main">
        <mc:Choice Requires="a14">
          <p:sp>
            <p:nvSpPr>
              <p:cNvPr id="108" name="Textfeld 107"/>
              <p:cNvSpPr txBox="1"/>
              <p:nvPr/>
            </p:nvSpPr>
            <p:spPr>
              <a:xfrm>
                <a:off x="6608347" y="4820395"/>
                <a:ext cx="540727"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dirty="0" smtClean="0">
                              <a:solidFill>
                                <a:prstClr val="black"/>
                              </a:solidFill>
                              <a:latin typeface="Cambria Math" panose="02040503050406030204" pitchFamily="18" charset="0"/>
                            </a:rPr>
                          </m:ctrlPr>
                        </m:sSubPr>
                        <m:e>
                          <m:r>
                            <m:rPr>
                              <m:sty m:val="p"/>
                            </m:rPr>
                            <a:rPr lang="en-US" dirty="0">
                              <a:solidFill>
                                <a:prstClr val="black"/>
                              </a:solidFill>
                              <a:latin typeface="Cambria Math" panose="02040503050406030204" pitchFamily="18" charset="0"/>
                            </a:rPr>
                            <m:t>WSP</m:t>
                          </m:r>
                        </m:e>
                        <m:sub>
                          <m:r>
                            <a:rPr lang="de-DE" b="0" i="1" dirty="0" smtClean="0">
                              <a:solidFill>
                                <a:prstClr val="black"/>
                              </a:solidFill>
                              <a:latin typeface="Cambria Math" panose="02040503050406030204" pitchFamily="18" charset="0"/>
                            </a:rPr>
                            <m:t>3</m:t>
                          </m:r>
                          <m:r>
                            <a:rPr lang="de-DE" i="1" dirty="0">
                              <a:solidFill>
                                <a:prstClr val="black"/>
                              </a:solidFill>
                              <a:latin typeface="Cambria Math" panose="02040503050406030204" pitchFamily="18" charset="0"/>
                            </a:rPr>
                            <m:t>_</m:t>
                          </m:r>
                          <m:r>
                            <a:rPr lang="de-DE" b="0" i="1" dirty="0" smtClean="0">
                              <a:solidFill>
                                <a:prstClr val="black"/>
                              </a:solidFill>
                              <a:latin typeface="Cambria Math" panose="02040503050406030204" pitchFamily="18" charset="0"/>
                            </a:rPr>
                            <m:t>2</m:t>
                          </m:r>
                        </m:sub>
                      </m:sSub>
                    </m:oMath>
                  </m:oMathPara>
                </a14:m>
                <a:endParaRPr lang="en-US" dirty="0">
                  <a:solidFill>
                    <a:prstClr val="black"/>
                  </a:solidFill>
                  <a:latin typeface="Arial" panose="020B0604020202020204" pitchFamily="34" charset="0"/>
                  <a:cs typeface="Arial" panose="020B0604020202020204" pitchFamily="34" charset="0"/>
                </a:endParaRPr>
              </a:p>
            </p:txBody>
          </p:sp>
        </mc:Choice>
        <mc:Fallback xmlns="">
          <p:sp>
            <p:nvSpPr>
              <p:cNvPr id="108" name="Textfeld 107"/>
              <p:cNvSpPr txBox="1">
                <a:spLocks noRot="1" noChangeAspect="1" noMove="1" noResize="1" noEditPoints="1" noAdjustHandles="1" noChangeArrowheads="1" noChangeShapeType="1" noTextEdit="1"/>
              </p:cNvSpPr>
              <p:nvPr/>
            </p:nvSpPr>
            <p:spPr>
              <a:xfrm>
                <a:off x="6608347" y="4820395"/>
                <a:ext cx="540727" cy="378630"/>
              </a:xfrm>
              <a:prstGeom prst="rect">
                <a:avLst/>
              </a:prstGeom>
              <a:blipFill>
                <a:blip r:embed="rId4"/>
                <a:stretch>
                  <a:fillRect r="-53933"/>
                </a:stretch>
              </a:blipFill>
            </p:spPr>
            <p:txBody>
              <a:bodyPr/>
              <a:lstStyle/>
              <a:p>
                <a:r>
                  <a:rPr lang="en-US">
                    <a:noFill/>
                  </a:rPr>
                  <a:t> </a:t>
                </a:r>
              </a:p>
            </p:txBody>
          </p:sp>
        </mc:Fallback>
      </mc:AlternateContent>
      <p:sp>
        <p:nvSpPr>
          <p:cNvPr id="109" name="Rechteck 108"/>
          <p:cNvSpPr/>
          <p:nvPr/>
        </p:nvSpPr>
        <p:spPr>
          <a:xfrm>
            <a:off x="1059646" y="5266591"/>
            <a:ext cx="1632496" cy="791308"/>
          </a:xfrm>
          <a:prstGeom prst="rect">
            <a:avLst/>
          </a:prstGeom>
          <a:solidFill>
            <a:srgbClr val="5B9BD5">
              <a:lumMod val="40000"/>
              <a:lumOff val="60000"/>
            </a:srgbClr>
          </a:solidFill>
          <a:ln w="12700" cap="flat" cmpd="sng" algn="ctr">
            <a:noFill/>
            <a:prstDash val="solid"/>
            <a:miter lim="800000"/>
          </a:ln>
          <a:effectLst/>
          <a:scene3d>
            <a:camera prst="orthographicFront">
              <a:rot lat="0" lon="0" rev="0"/>
            </a:camera>
            <a:lightRig rig="contrasting" dir="t">
              <a:rot lat="0" lon="0" rev="7800000"/>
            </a:lightRig>
          </a:scene3d>
          <a:sp3d>
            <a:bevelT w="139700" h="139700"/>
          </a:sp3d>
        </p:spPr>
        <p:txBody>
          <a:bodyPr vert="vert27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nvGrpSpPr>
          <p:cNvPr id="110" name="Gruppieren 109"/>
          <p:cNvGrpSpPr/>
          <p:nvPr/>
        </p:nvGrpSpPr>
        <p:grpSpPr>
          <a:xfrm>
            <a:off x="2594734" y="5091843"/>
            <a:ext cx="263770" cy="1140802"/>
            <a:chOff x="694592" y="5336931"/>
            <a:chExt cx="351693" cy="1521069"/>
          </a:xfrm>
        </p:grpSpPr>
        <p:cxnSp>
          <p:nvCxnSpPr>
            <p:cNvPr id="111" name="Gerader Verbinder 110"/>
            <p:cNvCxnSpPr/>
            <p:nvPr/>
          </p:nvCxnSpPr>
          <p:spPr>
            <a:xfrm flipV="1">
              <a:off x="896815" y="5336931"/>
              <a:ext cx="0" cy="1521069"/>
            </a:xfrm>
            <a:prstGeom prst="line">
              <a:avLst/>
            </a:prstGeom>
            <a:noFill/>
            <a:ln w="57150" cap="flat" cmpd="sng" algn="ctr">
              <a:solidFill>
                <a:srgbClr val="44546A"/>
              </a:solidFill>
              <a:prstDash val="solid"/>
              <a:miter lim="800000"/>
            </a:ln>
            <a:effectLst/>
          </p:spPr>
        </p:cxnSp>
        <p:cxnSp>
          <p:nvCxnSpPr>
            <p:cNvPr id="112" name="Gerader Verbinder 111"/>
            <p:cNvCxnSpPr/>
            <p:nvPr/>
          </p:nvCxnSpPr>
          <p:spPr>
            <a:xfrm flipV="1">
              <a:off x="820616" y="5336931"/>
              <a:ext cx="0" cy="1521069"/>
            </a:xfrm>
            <a:prstGeom prst="line">
              <a:avLst/>
            </a:prstGeom>
            <a:noFill/>
            <a:ln w="57150" cap="flat" cmpd="sng" algn="ctr">
              <a:solidFill>
                <a:srgbClr val="44546A"/>
              </a:solidFill>
              <a:prstDash val="solid"/>
              <a:miter lim="800000"/>
            </a:ln>
            <a:effectLst/>
          </p:spPr>
        </p:cxnSp>
        <p:cxnSp>
          <p:nvCxnSpPr>
            <p:cNvPr id="113" name="Gerader Verbinder 112"/>
            <p:cNvCxnSpPr/>
            <p:nvPr/>
          </p:nvCxnSpPr>
          <p:spPr>
            <a:xfrm>
              <a:off x="694592" y="6097464"/>
              <a:ext cx="351693" cy="0"/>
            </a:xfrm>
            <a:prstGeom prst="line">
              <a:avLst/>
            </a:prstGeom>
            <a:noFill/>
            <a:ln w="6350" cap="flat" cmpd="sng" algn="ctr">
              <a:solidFill>
                <a:srgbClr val="ED7D31"/>
              </a:solidFill>
              <a:prstDash val="solid"/>
              <a:miter lim="800000"/>
            </a:ln>
            <a:effectLst/>
          </p:spPr>
        </p:cxnSp>
      </p:grpSp>
      <p:grpSp>
        <p:nvGrpSpPr>
          <p:cNvPr id="114" name="Gruppieren 113"/>
          <p:cNvGrpSpPr/>
          <p:nvPr/>
        </p:nvGrpSpPr>
        <p:grpSpPr>
          <a:xfrm>
            <a:off x="9541662" y="5441338"/>
            <a:ext cx="507471" cy="441813"/>
            <a:chOff x="11412416" y="5802921"/>
            <a:chExt cx="676628" cy="589084"/>
          </a:xfrm>
        </p:grpSpPr>
        <p:sp>
          <p:nvSpPr>
            <p:cNvPr id="115" name="Rechteck 114"/>
            <p:cNvSpPr/>
            <p:nvPr/>
          </p:nvSpPr>
          <p:spPr>
            <a:xfrm>
              <a:off x="11412416" y="5802921"/>
              <a:ext cx="114300" cy="589084"/>
            </a:xfrm>
            <a:prstGeom prst="rect">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6" name="Rechteck 115"/>
            <p:cNvSpPr/>
            <p:nvPr/>
          </p:nvSpPr>
          <p:spPr>
            <a:xfrm rot="5400000">
              <a:off x="11737352" y="5802921"/>
              <a:ext cx="114300" cy="589084"/>
            </a:xfrm>
            <a:prstGeom prst="rect">
              <a:avLst/>
            </a:prstGeom>
            <a:solidFill>
              <a:sysClr val="windowText" lastClr="000000"/>
            </a:solidFill>
            <a:ln w="12700" cap="flat" cmpd="sng" algn="ctr">
              <a:solidFill>
                <a:sysClr val="windowText" lastClr="000000">
                  <a:shade val="50000"/>
                </a:sysClr>
              </a:solid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mc:AlternateContent xmlns:mc="http://schemas.openxmlformats.org/markup-compatibility/2006" xmlns:a14="http://schemas.microsoft.com/office/drawing/2010/main">
        <mc:Choice Requires="a14">
          <p:sp>
            <p:nvSpPr>
              <p:cNvPr id="117" name="Textfeld 116"/>
              <p:cNvSpPr txBox="1"/>
              <p:nvPr/>
            </p:nvSpPr>
            <p:spPr>
              <a:xfrm>
                <a:off x="1968037" y="3660898"/>
                <a:ext cx="540727"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dirty="0" smtClean="0">
                              <a:solidFill>
                                <a:prstClr val="black"/>
                              </a:solidFill>
                              <a:latin typeface="Cambria Math" panose="02040503050406030204" pitchFamily="18" charset="0"/>
                            </a:rPr>
                          </m:ctrlPr>
                        </m:sSubPr>
                        <m:e>
                          <m:r>
                            <m:rPr>
                              <m:sty m:val="p"/>
                            </m:rPr>
                            <a:rPr lang="en-US" dirty="0">
                              <a:solidFill>
                                <a:prstClr val="black"/>
                              </a:solidFill>
                              <a:latin typeface="Cambria Math" panose="02040503050406030204" pitchFamily="18" charset="0"/>
                            </a:rPr>
                            <m:t>WSP</m:t>
                          </m:r>
                        </m:e>
                        <m:sub>
                          <m:r>
                            <a:rPr lang="de-DE" b="0" i="1" dirty="0" smtClean="0">
                              <a:solidFill>
                                <a:prstClr val="black"/>
                              </a:solidFill>
                              <a:latin typeface="Cambria Math" panose="02040503050406030204" pitchFamily="18" charset="0"/>
                            </a:rPr>
                            <m:t>1</m:t>
                          </m:r>
                          <m:r>
                            <a:rPr lang="de-DE" i="1" dirty="0">
                              <a:solidFill>
                                <a:prstClr val="black"/>
                              </a:solidFill>
                              <a:latin typeface="Cambria Math" panose="02040503050406030204" pitchFamily="18" charset="0"/>
                            </a:rPr>
                            <m:t>_</m:t>
                          </m:r>
                          <m:r>
                            <a:rPr lang="de-DE" b="0" i="1" dirty="0" smtClean="0">
                              <a:solidFill>
                                <a:prstClr val="black"/>
                              </a:solidFill>
                              <a:latin typeface="Cambria Math" panose="02040503050406030204" pitchFamily="18" charset="0"/>
                            </a:rPr>
                            <m:t>𝑖𝑛𝑙𝑒𝑡</m:t>
                          </m:r>
                        </m:sub>
                      </m:sSub>
                    </m:oMath>
                  </m:oMathPara>
                </a14:m>
                <a:endParaRPr lang="en-US" dirty="0">
                  <a:solidFill>
                    <a:prstClr val="black"/>
                  </a:solidFill>
                  <a:latin typeface="Arial" panose="020B0604020202020204" pitchFamily="34" charset="0"/>
                  <a:cs typeface="Arial" panose="020B0604020202020204" pitchFamily="34" charset="0"/>
                </a:endParaRPr>
              </a:p>
            </p:txBody>
          </p:sp>
        </mc:Choice>
        <mc:Fallback xmlns="">
          <p:sp>
            <p:nvSpPr>
              <p:cNvPr id="117" name="Textfeld 116"/>
              <p:cNvSpPr txBox="1">
                <a:spLocks noRot="1" noChangeAspect="1" noMove="1" noResize="1" noEditPoints="1" noAdjustHandles="1" noChangeArrowheads="1" noChangeShapeType="1" noTextEdit="1"/>
              </p:cNvSpPr>
              <p:nvPr/>
            </p:nvSpPr>
            <p:spPr>
              <a:xfrm>
                <a:off x="1968037" y="3660898"/>
                <a:ext cx="540727" cy="378630"/>
              </a:xfrm>
              <a:prstGeom prst="rect">
                <a:avLst/>
              </a:prstGeom>
              <a:blipFill>
                <a:blip r:embed="rId5"/>
                <a:stretch>
                  <a:fillRect r="-106742"/>
                </a:stretch>
              </a:blipFill>
            </p:spPr>
            <p:txBody>
              <a:bodyPr/>
              <a:lstStyle/>
              <a:p>
                <a:r>
                  <a:rPr lang="en-US">
                    <a:noFill/>
                  </a:rPr>
                  <a:t> </a:t>
                </a:r>
              </a:p>
            </p:txBody>
          </p:sp>
        </mc:Fallback>
      </mc:AlternateContent>
      <p:grpSp>
        <p:nvGrpSpPr>
          <p:cNvPr id="118" name="Gruppieren 117"/>
          <p:cNvGrpSpPr/>
          <p:nvPr/>
        </p:nvGrpSpPr>
        <p:grpSpPr>
          <a:xfrm>
            <a:off x="9564457" y="5091820"/>
            <a:ext cx="263770" cy="1140802"/>
            <a:chOff x="694592" y="5336931"/>
            <a:chExt cx="351693" cy="1521069"/>
          </a:xfrm>
        </p:grpSpPr>
        <p:cxnSp>
          <p:nvCxnSpPr>
            <p:cNvPr id="119" name="Gerader Verbinder 118"/>
            <p:cNvCxnSpPr/>
            <p:nvPr/>
          </p:nvCxnSpPr>
          <p:spPr>
            <a:xfrm flipV="1">
              <a:off x="896815" y="5336931"/>
              <a:ext cx="0" cy="1521069"/>
            </a:xfrm>
            <a:prstGeom prst="line">
              <a:avLst/>
            </a:prstGeom>
            <a:noFill/>
            <a:ln w="57150" cap="flat" cmpd="sng" algn="ctr">
              <a:solidFill>
                <a:srgbClr val="44546A"/>
              </a:solidFill>
              <a:prstDash val="solid"/>
              <a:miter lim="800000"/>
            </a:ln>
            <a:effectLst/>
          </p:spPr>
        </p:cxnSp>
        <p:cxnSp>
          <p:nvCxnSpPr>
            <p:cNvPr id="120" name="Gerader Verbinder 119"/>
            <p:cNvCxnSpPr/>
            <p:nvPr/>
          </p:nvCxnSpPr>
          <p:spPr>
            <a:xfrm flipV="1">
              <a:off x="820616" y="5336931"/>
              <a:ext cx="0" cy="1521069"/>
            </a:xfrm>
            <a:prstGeom prst="line">
              <a:avLst/>
            </a:prstGeom>
            <a:noFill/>
            <a:ln w="57150" cap="flat" cmpd="sng" algn="ctr">
              <a:solidFill>
                <a:srgbClr val="44546A"/>
              </a:solidFill>
              <a:prstDash val="solid"/>
              <a:miter lim="800000"/>
            </a:ln>
            <a:effectLst/>
          </p:spPr>
        </p:cxnSp>
        <p:cxnSp>
          <p:nvCxnSpPr>
            <p:cNvPr id="121" name="Gerader Verbinder 120"/>
            <p:cNvCxnSpPr/>
            <p:nvPr/>
          </p:nvCxnSpPr>
          <p:spPr>
            <a:xfrm>
              <a:off x="694592" y="6097464"/>
              <a:ext cx="351693" cy="0"/>
            </a:xfrm>
            <a:prstGeom prst="line">
              <a:avLst/>
            </a:prstGeom>
            <a:noFill/>
            <a:ln w="6350" cap="flat" cmpd="sng" algn="ctr">
              <a:solidFill>
                <a:srgbClr val="ED7D31"/>
              </a:solidFill>
              <a:prstDash val="solid"/>
              <a:miter lim="800000"/>
            </a:ln>
            <a:effectLst/>
          </p:spPr>
        </p:cxnSp>
      </p:grpSp>
      <mc:AlternateContent xmlns:mc="http://schemas.openxmlformats.org/markup-compatibility/2006" xmlns:a14="http://schemas.microsoft.com/office/drawing/2010/main">
        <mc:Choice Requires="a14">
          <p:sp>
            <p:nvSpPr>
              <p:cNvPr id="122" name="Textfeld 121"/>
              <p:cNvSpPr txBox="1"/>
              <p:nvPr/>
            </p:nvSpPr>
            <p:spPr>
              <a:xfrm>
                <a:off x="9175397" y="4692226"/>
                <a:ext cx="540727"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dirty="0" smtClean="0">
                              <a:solidFill>
                                <a:prstClr val="black"/>
                              </a:solidFill>
                              <a:latin typeface="Cambria Math" panose="02040503050406030204" pitchFamily="18" charset="0"/>
                            </a:rPr>
                          </m:ctrlPr>
                        </m:sSubPr>
                        <m:e>
                          <m:r>
                            <m:rPr>
                              <m:sty m:val="p"/>
                            </m:rPr>
                            <a:rPr lang="en-US" dirty="0">
                              <a:solidFill>
                                <a:prstClr val="black"/>
                              </a:solidFill>
                              <a:latin typeface="Cambria Math" panose="02040503050406030204" pitchFamily="18" charset="0"/>
                            </a:rPr>
                            <m:t>WSP</m:t>
                          </m:r>
                        </m:e>
                        <m:sub>
                          <m:r>
                            <a:rPr lang="de-DE" i="1" dirty="0">
                              <a:solidFill>
                                <a:prstClr val="black"/>
                              </a:solidFill>
                              <a:latin typeface="Cambria Math" panose="02040503050406030204" pitchFamily="18" charset="0"/>
                            </a:rPr>
                            <m:t>𝑙𝑒𝑎𝑘</m:t>
                          </m:r>
                          <m:r>
                            <a:rPr lang="de-DE" b="0" i="1" dirty="0" smtClean="0">
                              <a:solidFill>
                                <a:prstClr val="black"/>
                              </a:solidFill>
                              <a:latin typeface="Cambria Math" panose="02040503050406030204" pitchFamily="18" charset="0"/>
                            </a:rPr>
                            <m:t>_2</m:t>
                          </m:r>
                        </m:sub>
                      </m:sSub>
                    </m:oMath>
                  </m:oMathPara>
                </a14:m>
                <a:endParaRPr lang="en-US" dirty="0">
                  <a:solidFill>
                    <a:prstClr val="black"/>
                  </a:solidFill>
                  <a:latin typeface="Arial" panose="020B0604020202020204" pitchFamily="34" charset="0"/>
                  <a:cs typeface="Arial" panose="020B0604020202020204" pitchFamily="34" charset="0"/>
                </a:endParaRPr>
              </a:p>
            </p:txBody>
          </p:sp>
        </mc:Choice>
        <mc:Fallback xmlns="">
          <p:sp>
            <p:nvSpPr>
              <p:cNvPr id="122" name="Textfeld 121"/>
              <p:cNvSpPr txBox="1">
                <a:spLocks noRot="1" noChangeAspect="1" noMove="1" noResize="1" noEditPoints="1" noAdjustHandles="1" noChangeArrowheads="1" noChangeShapeType="1" noTextEdit="1"/>
              </p:cNvSpPr>
              <p:nvPr/>
            </p:nvSpPr>
            <p:spPr>
              <a:xfrm>
                <a:off x="9175397" y="4692226"/>
                <a:ext cx="540727" cy="378630"/>
              </a:xfrm>
              <a:prstGeom prst="rect">
                <a:avLst/>
              </a:prstGeom>
              <a:blipFill>
                <a:blip r:embed="rId6"/>
                <a:stretch>
                  <a:fillRect r="-102247"/>
                </a:stretch>
              </a:blipFill>
            </p:spPr>
            <p:txBody>
              <a:bodyPr/>
              <a:lstStyle/>
              <a:p>
                <a:r>
                  <a:rPr lang="en-US">
                    <a:noFill/>
                  </a:rPr>
                  <a:t> </a:t>
                </a:r>
              </a:p>
            </p:txBody>
          </p:sp>
        </mc:Fallback>
      </mc:AlternateContent>
      <p:sp>
        <p:nvSpPr>
          <p:cNvPr id="123" name="Rechteck 122"/>
          <p:cNvSpPr/>
          <p:nvPr/>
        </p:nvSpPr>
        <p:spPr>
          <a:xfrm>
            <a:off x="7427940" y="1072630"/>
            <a:ext cx="2588840" cy="560553"/>
          </a:xfrm>
          <a:prstGeom prst="rect">
            <a:avLst/>
          </a:prstGeom>
          <a:solidFill>
            <a:srgbClr val="44546A">
              <a:lumMod val="40000"/>
              <a:lumOff val="60000"/>
            </a:srgbClr>
          </a:solidFill>
          <a:ln w="12700" cap="flat" cmpd="sng" algn="ctr">
            <a:noFill/>
            <a:prstDash val="solid"/>
            <a:miter lim="800000"/>
          </a:ln>
          <a:effectLst/>
          <a:scene3d>
            <a:camera prst="orthographicFront">
              <a:rot lat="0" lon="0" rev="0"/>
            </a:camera>
            <a:lightRig rig="contrasting" dir="t">
              <a:rot lat="0" lon="0" rev="7800000"/>
            </a:lightRig>
          </a:scene3d>
          <a:sp3d>
            <a:bevelT w="139700" h="139700"/>
          </a:sp3d>
        </p:spPr>
        <p:txBody>
          <a:bodyPr vert="horz"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rPr>
              <a:t>Outlet</a:t>
            </a:r>
          </a:p>
        </p:txBody>
      </p:sp>
      <mc:AlternateContent xmlns:mc="http://schemas.openxmlformats.org/markup-compatibility/2006" xmlns:a14="http://schemas.microsoft.com/office/drawing/2010/main">
        <mc:Choice Requires="a14">
          <p:sp>
            <p:nvSpPr>
              <p:cNvPr id="124" name="Textfeld 123"/>
              <p:cNvSpPr txBox="1"/>
              <p:nvPr/>
            </p:nvSpPr>
            <p:spPr>
              <a:xfrm>
                <a:off x="6133090" y="1230437"/>
                <a:ext cx="540727"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dirty="0" smtClean="0">
                              <a:solidFill>
                                <a:prstClr val="black"/>
                              </a:solidFill>
                              <a:latin typeface="Cambria Math" panose="02040503050406030204" pitchFamily="18" charset="0"/>
                            </a:rPr>
                          </m:ctrlPr>
                        </m:sSubPr>
                        <m:e>
                          <m:r>
                            <m:rPr>
                              <m:sty m:val="p"/>
                            </m:rPr>
                            <a:rPr lang="en-US" dirty="0">
                              <a:solidFill>
                                <a:prstClr val="black"/>
                              </a:solidFill>
                              <a:latin typeface="Cambria Math" panose="02040503050406030204" pitchFamily="18" charset="0"/>
                            </a:rPr>
                            <m:t>WSP</m:t>
                          </m:r>
                        </m:e>
                        <m:sub>
                          <m:r>
                            <a:rPr lang="de-DE" i="1" dirty="0">
                              <a:solidFill>
                                <a:prstClr val="black"/>
                              </a:solidFill>
                              <a:latin typeface="Cambria Math" panose="02040503050406030204" pitchFamily="18" charset="0"/>
                            </a:rPr>
                            <m:t>𝑜𝑢𝑡𝑙𝑒𝑡</m:t>
                          </m:r>
                          <m:r>
                            <a:rPr lang="de-DE" b="0" i="1" dirty="0" smtClean="0">
                              <a:solidFill>
                                <a:prstClr val="black"/>
                              </a:solidFill>
                              <a:latin typeface="Cambria Math" panose="02040503050406030204" pitchFamily="18" charset="0"/>
                            </a:rPr>
                            <m:t>_3</m:t>
                          </m:r>
                        </m:sub>
                      </m:sSub>
                    </m:oMath>
                  </m:oMathPara>
                </a14:m>
                <a:endParaRPr lang="en-US" dirty="0">
                  <a:solidFill>
                    <a:prstClr val="black"/>
                  </a:solidFill>
                  <a:latin typeface="Arial" panose="020B0604020202020204" pitchFamily="34" charset="0"/>
                  <a:cs typeface="Arial" panose="020B0604020202020204" pitchFamily="34" charset="0"/>
                </a:endParaRPr>
              </a:p>
            </p:txBody>
          </p:sp>
        </mc:Choice>
        <mc:Fallback xmlns="">
          <p:sp>
            <p:nvSpPr>
              <p:cNvPr id="124" name="Textfeld 123"/>
              <p:cNvSpPr txBox="1">
                <a:spLocks noRot="1" noChangeAspect="1" noMove="1" noResize="1" noEditPoints="1" noAdjustHandles="1" noChangeArrowheads="1" noChangeShapeType="1" noTextEdit="1"/>
              </p:cNvSpPr>
              <p:nvPr/>
            </p:nvSpPr>
            <p:spPr>
              <a:xfrm>
                <a:off x="6133090" y="1230437"/>
                <a:ext cx="540727" cy="378630"/>
              </a:xfrm>
              <a:prstGeom prst="rect">
                <a:avLst/>
              </a:prstGeom>
              <a:blipFill>
                <a:blip r:embed="rId7"/>
                <a:stretch>
                  <a:fillRect r="-129213"/>
                </a:stretch>
              </a:blipFill>
            </p:spPr>
            <p:txBody>
              <a:bodyPr/>
              <a:lstStyle/>
              <a:p>
                <a:r>
                  <a:rPr lang="en-US">
                    <a:noFill/>
                  </a:rPr>
                  <a:t> </a:t>
                </a:r>
              </a:p>
            </p:txBody>
          </p:sp>
        </mc:Fallback>
      </mc:AlternateContent>
      <p:cxnSp>
        <p:nvCxnSpPr>
          <p:cNvPr id="125" name="Gerade Verbindung mit Pfeil 124"/>
          <p:cNvCxnSpPr>
            <a:stCxn id="123" idx="2"/>
          </p:cNvCxnSpPr>
          <p:nvPr/>
        </p:nvCxnSpPr>
        <p:spPr>
          <a:xfrm flipH="1">
            <a:off x="8722360" y="1633183"/>
            <a:ext cx="1" cy="4029037"/>
          </a:xfrm>
          <a:prstGeom prst="straightConnector1">
            <a:avLst/>
          </a:prstGeom>
          <a:noFill/>
          <a:ln w="28575" cap="flat" cmpd="sng" algn="ctr">
            <a:solidFill>
              <a:sysClr val="windowText" lastClr="000000"/>
            </a:solidFill>
            <a:prstDash val="solid"/>
            <a:miter lim="800000"/>
            <a:headEnd type="triangle"/>
            <a:tailEnd type="triangle"/>
          </a:ln>
          <a:effectLst/>
        </p:spPr>
      </p:cxnSp>
      <mc:AlternateContent xmlns:mc="http://schemas.openxmlformats.org/markup-compatibility/2006" xmlns:a14="http://schemas.microsoft.com/office/drawing/2010/main">
        <mc:Choice Requires="a14">
          <p:sp>
            <p:nvSpPr>
              <p:cNvPr id="126" name="Textfeld 125"/>
              <p:cNvSpPr txBox="1"/>
              <p:nvPr/>
            </p:nvSpPr>
            <p:spPr>
              <a:xfrm>
                <a:off x="8768238" y="3398385"/>
                <a:ext cx="330798" cy="369332"/>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h</m:t>
                          </m:r>
                        </m:e>
                        <m:sub>
                          <m:r>
                            <a:rPr lang="de-DE" i="1">
                              <a:solidFill>
                                <a:prstClr val="black"/>
                              </a:solidFill>
                              <a:latin typeface="Cambria Math" panose="02040503050406030204" pitchFamily="18" charset="0"/>
                            </a:rPr>
                            <m:t>2</m:t>
                          </m:r>
                        </m:sub>
                      </m:sSub>
                    </m:oMath>
                  </m:oMathPara>
                </a14:m>
                <a:endParaRPr lang="en-US" dirty="0">
                  <a:solidFill>
                    <a:prstClr val="black"/>
                  </a:solidFill>
                  <a:latin typeface="Calibri" panose="020F0502020204030204"/>
                </a:endParaRPr>
              </a:p>
            </p:txBody>
          </p:sp>
        </mc:Choice>
        <mc:Fallback xmlns="">
          <p:sp>
            <p:nvSpPr>
              <p:cNvPr id="126" name="Textfeld 125"/>
              <p:cNvSpPr txBox="1">
                <a:spLocks noRot="1" noChangeAspect="1" noMove="1" noResize="1" noEditPoints="1" noAdjustHandles="1" noChangeArrowheads="1" noChangeShapeType="1" noTextEdit="1"/>
              </p:cNvSpPr>
              <p:nvPr/>
            </p:nvSpPr>
            <p:spPr>
              <a:xfrm>
                <a:off x="8768238" y="3398385"/>
                <a:ext cx="330798" cy="369332"/>
              </a:xfrm>
              <a:prstGeom prst="rect">
                <a:avLst/>
              </a:prstGeom>
              <a:blipFill>
                <a:blip r:embed="rId8"/>
                <a:stretch>
                  <a:fillRect r="-12727"/>
                </a:stretch>
              </a:blipFill>
            </p:spPr>
            <p:txBody>
              <a:bodyPr/>
              <a:lstStyle/>
              <a:p>
                <a:r>
                  <a:rPr lang="en-US">
                    <a:noFill/>
                  </a:rPr>
                  <a:t> </a:t>
                </a:r>
              </a:p>
            </p:txBody>
          </p:sp>
        </mc:Fallback>
      </mc:AlternateContent>
      <p:sp>
        <p:nvSpPr>
          <p:cNvPr id="127" name="Rechteck 126"/>
          <p:cNvSpPr/>
          <p:nvPr/>
        </p:nvSpPr>
        <p:spPr>
          <a:xfrm rot="5400000">
            <a:off x="272354" y="4448190"/>
            <a:ext cx="2397005" cy="822419"/>
          </a:xfrm>
          <a:prstGeom prst="rect">
            <a:avLst/>
          </a:prstGeom>
          <a:solidFill>
            <a:srgbClr val="5B9BD5">
              <a:lumMod val="40000"/>
              <a:lumOff val="60000"/>
            </a:srgbClr>
          </a:solidFill>
          <a:ln w="12700" cap="flat" cmpd="sng" algn="ctr">
            <a:noFill/>
            <a:prstDash val="solid"/>
            <a:miter lim="800000"/>
          </a:ln>
          <a:effectLst/>
          <a:scene3d>
            <a:camera prst="orthographicFront">
              <a:rot lat="0" lon="0" rev="0"/>
            </a:camera>
            <a:lightRig rig="contrasting" dir="t">
              <a:rot lat="0" lon="0" rev="7800000"/>
            </a:lightRig>
          </a:scene3d>
          <a:sp3d>
            <a:bevelT w="139700" h="139700"/>
          </a:sp3d>
        </p:spPr>
        <p:txBody>
          <a:bodyPr vert="vert270" rtlCol="0" anchor="b"/>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rPr>
              <a:t>WS1</a:t>
            </a:r>
          </a:p>
        </p:txBody>
      </p:sp>
      <p:cxnSp>
        <p:nvCxnSpPr>
          <p:cNvPr id="128" name="Gerader Verbinder 127"/>
          <p:cNvCxnSpPr/>
          <p:nvPr/>
        </p:nvCxnSpPr>
        <p:spPr>
          <a:xfrm>
            <a:off x="900456" y="5662220"/>
            <a:ext cx="9392636" cy="0"/>
          </a:xfrm>
          <a:prstGeom prst="line">
            <a:avLst/>
          </a:prstGeom>
          <a:noFill/>
          <a:ln w="28575" cap="flat" cmpd="sng" algn="ctr">
            <a:solidFill>
              <a:sysClr val="windowText" lastClr="000000"/>
            </a:solidFill>
            <a:prstDash val="sysDash"/>
            <a:miter lim="800000"/>
          </a:ln>
          <a:effectLst/>
        </p:spPr>
      </p:cxnSp>
      <p:cxnSp>
        <p:nvCxnSpPr>
          <p:cNvPr id="129" name="Gewinkelter Verbinder 128"/>
          <p:cNvCxnSpPr>
            <a:stCxn id="127" idx="1"/>
          </p:cNvCxnSpPr>
          <p:nvPr/>
        </p:nvCxnSpPr>
        <p:spPr>
          <a:xfrm rot="16200000" flipH="1">
            <a:off x="3829997" y="1301756"/>
            <a:ext cx="1625477" cy="6343758"/>
          </a:xfrm>
          <a:prstGeom prst="bentConnector4">
            <a:avLst>
              <a:gd name="adj1" fmla="val 122973"/>
              <a:gd name="adj2" fmla="val 100018"/>
            </a:avLst>
          </a:prstGeom>
          <a:noFill/>
          <a:ln w="38100" cap="flat" cmpd="sng" algn="ctr">
            <a:solidFill>
              <a:srgbClr val="FFFF00"/>
            </a:solidFill>
            <a:prstDash val="solid"/>
            <a:miter lim="800000"/>
            <a:headEnd type="none" w="med" len="med"/>
            <a:tailEnd type="triangle" w="med" len="med"/>
          </a:ln>
          <a:effectLst/>
        </p:spPr>
      </p:cxnSp>
      <p:cxnSp>
        <p:nvCxnSpPr>
          <p:cNvPr id="130" name="Gerader Verbinder 129"/>
          <p:cNvCxnSpPr>
            <a:stCxn id="107" idx="3"/>
            <a:endCxn id="107" idx="1"/>
          </p:cNvCxnSpPr>
          <p:nvPr/>
        </p:nvCxnSpPr>
        <p:spPr>
          <a:xfrm flipV="1">
            <a:off x="7814617" y="1629119"/>
            <a:ext cx="0" cy="3572753"/>
          </a:xfrm>
          <a:prstGeom prst="line">
            <a:avLst/>
          </a:prstGeom>
          <a:noFill/>
          <a:ln w="38100" cap="flat" cmpd="sng" algn="ctr">
            <a:solidFill>
              <a:srgbClr val="FFFF00"/>
            </a:solidFill>
            <a:prstDash val="solid"/>
            <a:miter lim="800000"/>
            <a:headEnd type="none" w="med" len="med"/>
            <a:tailEnd type="triangle" w="med" len="med"/>
          </a:ln>
          <a:effectLst/>
        </p:spPr>
      </p:cxnSp>
      <p:sp>
        <p:nvSpPr>
          <p:cNvPr id="131" name="Rechteck 130"/>
          <p:cNvSpPr/>
          <p:nvPr/>
        </p:nvSpPr>
        <p:spPr>
          <a:xfrm>
            <a:off x="901667" y="1355399"/>
            <a:ext cx="2588840" cy="2288395"/>
          </a:xfrm>
          <a:prstGeom prst="rect">
            <a:avLst/>
          </a:prstGeom>
          <a:solidFill>
            <a:srgbClr val="44546A">
              <a:lumMod val="40000"/>
              <a:lumOff val="60000"/>
            </a:srgbClr>
          </a:solidFill>
          <a:ln w="12700" cap="flat" cmpd="sng" algn="ctr">
            <a:noFill/>
            <a:prstDash val="solid"/>
            <a:miter lim="800000"/>
          </a:ln>
          <a:effectLst/>
          <a:scene3d>
            <a:camera prst="orthographicFront">
              <a:rot lat="0" lon="0" rev="0"/>
            </a:camera>
            <a:lightRig rig="contrasting" dir="t">
              <a:rot lat="0" lon="0" rev="7800000"/>
            </a:lightRig>
          </a:scene3d>
          <a:sp3d>
            <a:bevelT w="139700" h="139700"/>
          </a:sp3d>
        </p:spPr>
        <p:txBody>
          <a:bodyPr vert="horz"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Calibri" panose="020F0502020204030204"/>
                <a:ea typeface="+mn-ea"/>
                <a:cs typeface="Arial" panose="020B0604020202020204" pitchFamily="34" charset="0"/>
              </a:rPr>
              <a:t>Water-Reservoir</a:t>
            </a:r>
          </a:p>
        </p:txBody>
      </p:sp>
      <p:grpSp>
        <p:nvGrpSpPr>
          <p:cNvPr id="132" name="Gruppieren 131"/>
          <p:cNvGrpSpPr/>
          <p:nvPr/>
        </p:nvGrpSpPr>
        <p:grpSpPr>
          <a:xfrm rot="5400000">
            <a:off x="1338972" y="3081945"/>
            <a:ext cx="263770" cy="1140802"/>
            <a:chOff x="694592" y="5336931"/>
            <a:chExt cx="351693" cy="1521069"/>
          </a:xfrm>
        </p:grpSpPr>
        <p:cxnSp>
          <p:nvCxnSpPr>
            <p:cNvPr id="133" name="Gerader Verbinder 132"/>
            <p:cNvCxnSpPr/>
            <p:nvPr/>
          </p:nvCxnSpPr>
          <p:spPr>
            <a:xfrm flipV="1">
              <a:off x="896815" y="5336931"/>
              <a:ext cx="0" cy="1521069"/>
            </a:xfrm>
            <a:prstGeom prst="line">
              <a:avLst/>
            </a:prstGeom>
            <a:noFill/>
            <a:ln w="57150" cap="flat" cmpd="sng" algn="ctr">
              <a:solidFill>
                <a:srgbClr val="44546A"/>
              </a:solidFill>
              <a:prstDash val="solid"/>
              <a:miter lim="800000"/>
            </a:ln>
            <a:effectLst/>
          </p:spPr>
        </p:cxnSp>
        <p:cxnSp>
          <p:nvCxnSpPr>
            <p:cNvPr id="134" name="Gerader Verbinder 133"/>
            <p:cNvCxnSpPr/>
            <p:nvPr/>
          </p:nvCxnSpPr>
          <p:spPr>
            <a:xfrm flipV="1">
              <a:off x="820616" y="5336931"/>
              <a:ext cx="0" cy="1521069"/>
            </a:xfrm>
            <a:prstGeom prst="line">
              <a:avLst/>
            </a:prstGeom>
            <a:noFill/>
            <a:ln w="57150" cap="flat" cmpd="sng" algn="ctr">
              <a:solidFill>
                <a:srgbClr val="44546A"/>
              </a:solidFill>
              <a:prstDash val="solid"/>
              <a:miter lim="800000"/>
            </a:ln>
            <a:effectLst/>
          </p:spPr>
        </p:cxnSp>
        <p:cxnSp>
          <p:nvCxnSpPr>
            <p:cNvPr id="135" name="Gerader Verbinder 134"/>
            <p:cNvCxnSpPr/>
            <p:nvPr/>
          </p:nvCxnSpPr>
          <p:spPr>
            <a:xfrm>
              <a:off x="694592" y="6097464"/>
              <a:ext cx="351693" cy="0"/>
            </a:xfrm>
            <a:prstGeom prst="line">
              <a:avLst/>
            </a:prstGeom>
            <a:noFill/>
            <a:ln w="6350" cap="flat" cmpd="sng" algn="ctr">
              <a:solidFill>
                <a:srgbClr val="ED7D31"/>
              </a:solidFill>
              <a:prstDash val="solid"/>
              <a:miter lim="800000"/>
            </a:ln>
            <a:effectLst/>
          </p:spPr>
        </p:cxnSp>
      </p:grpSp>
      <p:grpSp>
        <p:nvGrpSpPr>
          <p:cNvPr id="136" name="Gruppieren 135"/>
          <p:cNvGrpSpPr/>
          <p:nvPr/>
        </p:nvGrpSpPr>
        <p:grpSpPr>
          <a:xfrm rot="5400000">
            <a:off x="7682731" y="4696191"/>
            <a:ext cx="263770" cy="1140802"/>
            <a:chOff x="694592" y="5336931"/>
            <a:chExt cx="351693" cy="1521069"/>
          </a:xfrm>
        </p:grpSpPr>
        <p:cxnSp>
          <p:nvCxnSpPr>
            <p:cNvPr id="137" name="Gerader Verbinder 136"/>
            <p:cNvCxnSpPr/>
            <p:nvPr/>
          </p:nvCxnSpPr>
          <p:spPr>
            <a:xfrm flipV="1">
              <a:off x="896815" y="5336931"/>
              <a:ext cx="0" cy="1521069"/>
            </a:xfrm>
            <a:prstGeom prst="line">
              <a:avLst/>
            </a:prstGeom>
            <a:noFill/>
            <a:ln w="57150" cap="flat" cmpd="sng" algn="ctr">
              <a:solidFill>
                <a:srgbClr val="44546A"/>
              </a:solidFill>
              <a:prstDash val="solid"/>
              <a:miter lim="800000"/>
            </a:ln>
            <a:effectLst/>
          </p:spPr>
        </p:cxnSp>
        <p:cxnSp>
          <p:nvCxnSpPr>
            <p:cNvPr id="138" name="Gerader Verbinder 137"/>
            <p:cNvCxnSpPr/>
            <p:nvPr/>
          </p:nvCxnSpPr>
          <p:spPr>
            <a:xfrm flipV="1">
              <a:off x="820616" y="5336931"/>
              <a:ext cx="0" cy="1521069"/>
            </a:xfrm>
            <a:prstGeom prst="line">
              <a:avLst/>
            </a:prstGeom>
            <a:noFill/>
            <a:ln w="57150" cap="flat" cmpd="sng" algn="ctr">
              <a:solidFill>
                <a:srgbClr val="44546A"/>
              </a:solidFill>
              <a:prstDash val="solid"/>
              <a:miter lim="800000"/>
            </a:ln>
            <a:effectLst/>
          </p:spPr>
        </p:cxnSp>
        <p:cxnSp>
          <p:nvCxnSpPr>
            <p:cNvPr id="139" name="Gerader Verbinder 138"/>
            <p:cNvCxnSpPr/>
            <p:nvPr/>
          </p:nvCxnSpPr>
          <p:spPr>
            <a:xfrm>
              <a:off x="694592" y="6097464"/>
              <a:ext cx="351693" cy="0"/>
            </a:xfrm>
            <a:prstGeom prst="line">
              <a:avLst/>
            </a:prstGeom>
            <a:noFill/>
            <a:ln w="6350" cap="flat" cmpd="sng" algn="ctr">
              <a:solidFill>
                <a:srgbClr val="ED7D31"/>
              </a:solidFill>
              <a:prstDash val="solid"/>
              <a:miter lim="800000"/>
            </a:ln>
            <a:effectLst/>
          </p:spPr>
        </p:cxnSp>
      </p:grpSp>
      <p:cxnSp>
        <p:nvCxnSpPr>
          <p:cNvPr id="140" name="Gerader Verbinder 139"/>
          <p:cNvCxnSpPr/>
          <p:nvPr/>
        </p:nvCxnSpPr>
        <p:spPr>
          <a:xfrm>
            <a:off x="6701837" y="1633130"/>
            <a:ext cx="3303203" cy="6000"/>
          </a:xfrm>
          <a:prstGeom prst="line">
            <a:avLst/>
          </a:prstGeom>
          <a:noFill/>
          <a:ln w="28575" cap="flat" cmpd="sng" algn="ctr">
            <a:solidFill>
              <a:sysClr val="windowText" lastClr="000000"/>
            </a:solidFill>
            <a:prstDash val="sysDash"/>
            <a:miter lim="800000"/>
          </a:ln>
          <a:effectLst/>
        </p:spPr>
      </p:cxnSp>
      <p:grpSp>
        <p:nvGrpSpPr>
          <p:cNvPr id="141" name="Gruppieren 140"/>
          <p:cNvGrpSpPr/>
          <p:nvPr/>
        </p:nvGrpSpPr>
        <p:grpSpPr>
          <a:xfrm rot="5400000">
            <a:off x="7682732" y="1065084"/>
            <a:ext cx="263770" cy="1140802"/>
            <a:chOff x="694592" y="5336931"/>
            <a:chExt cx="351693" cy="1521069"/>
          </a:xfrm>
        </p:grpSpPr>
        <p:cxnSp>
          <p:nvCxnSpPr>
            <p:cNvPr id="142" name="Gerader Verbinder 141"/>
            <p:cNvCxnSpPr/>
            <p:nvPr/>
          </p:nvCxnSpPr>
          <p:spPr>
            <a:xfrm flipV="1">
              <a:off x="896815" y="5336931"/>
              <a:ext cx="0" cy="1521069"/>
            </a:xfrm>
            <a:prstGeom prst="line">
              <a:avLst/>
            </a:prstGeom>
            <a:noFill/>
            <a:ln w="57150" cap="flat" cmpd="sng" algn="ctr">
              <a:solidFill>
                <a:srgbClr val="44546A"/>
              </a:solidFill>
              <a:prstDash val="solid"/>
              <a:miter lim="800000"/>
            </a:ln>
            <a:effectLst/>
          </p:spPr>
        </p:cxnSp>
        <p:cxnSp>
          <p:nvCxnSpPr>
            <p:cNvPr id="143" name="Gerader Verbinder 142"/>
            <p:cNvCxnSpPr/>
            <p:nvPr/>
          </p:nvCxnSpPr>
          <p:spPr>
            <a:xfrm flipV="1">
              <a:off x="820616" y="5336931"/>
              <a:ext cx="0" cy="1521069"/>
            </a:xfrm>
            <a:prstGeom prst="line">
              <a:avLst/>
            </a:prstGeom>
            <a:noFill/>
            <a:ln w="57150" cap="flat" cmpd="sng" algn="ctr">
              <a:solidFill>
                <a:srgbClr val="44546A"/>
              </a:solidFill>
              <a:prstDash val="solid"/>
              <a:miter lim="800000"/>
            </a:ln>
            <a:effectLst/>
          </p:spPr>
        </p:cxnSp>
        <p:cxnSp>
          <p:nvCxnSpPr>
            <p:cNvPr id="144" name="Gerader Verbinder 143"/>
            <p:cNvCxnSpPr/>
            <p:nvPr/>
          </p:nvCxnSpPr>
          <p:spPr>
            <a:xfrm>
              <a:off x="694592" y="6097464"/>
              <a:ext cx="351693" cy="0"/>
            </a:xfrm>
            <a:prstGeom prst="line">
              <a:avLst/>
            </a:prstGeom>
            <a:noFill/>
            <a:ln w="6350" cap="flat" cmpd="sng" algn="ctr">
              <a:solidFill>
                <a:srgbClr val="ED7D31"/>
              </a:solidFill>
              <a:prstDash val="solid"/>
              <a:miter lim="800000"/>
            </a:ln>
            <a:effectLst/>
          </p:spPr>
        </p:cxnSp>
      </p:grpSp>
      <mc:AlternateContent xmlns:mc="http://schemas.openxmlformats.org/markup-compatibility/2006" xmlns:a14="http://schemas.microsoft.com/office/drawing/2010/main">
        <mc:Choice Requires="a14">
          <p:sp>
            <p:nvSpPr>
              <p:cNvPr id="145" name="Textfeld 144"/>
              <p:cNvSpPr txBox="1"/>
              <p:nvPr/>
            </p:nvSpPr>
            <p:spPr>
              <a:xfrm>
                <a:off x="2152276" y="4350474"/>
                <a:ext cx="597050"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smtClean="0">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𝑙</m:t>
                          </m:r>
                        </m:e>
                        <m:sub>
                          <m:r>
                            <a:rPr lang="de-DE" i="1">
                              <a:solidFill>
                                <a:prstClr val="black"/>
                              </a:solidFill>
                              <a:latin typeface="Cambria Math" panose="02040503050406030204" pitchFamily="18" charset="0"/>
                            </a:rPr>
                            <m:t>𝑖</m:t>
                          </m:r>
                          <m:r>
                            <a:rPr lang="de-DE" b="0" i="1" smtClean="0">
                              <a:solidFill>
                                <a:prstClr val="black"/>
                              </a:solidFill>
                              <a:latin typeface="Cambria Math" panose="02040503050406030204" pitchFamily="18" charset="0"/>
                            </a:rPr>
                            <m:t>𝑛</m:t>
                          </m:r>
                        </m:sub>
                      </m:sSub>
                    </m:oMath>
                  </m:oMathPara>
                </a14:m>
                <a:endParaRPr lang="en-US" dirty="0">
                  <a:solidFill>
                    <a:prstClr val="black"/>
                  </a:solidFill>
                  <a:latin typeface="Calibri" panose="020F0502020204030204"/>
                </a:endParaRPr>
              </a:p>
            </p:txBody>
          </p:sp>
        </mc:Choice>
        <mc:Fallback xmlns="">
          <p:sp>
            <p:nvSpPr>
              <p:cNvPr id="145" name="Textfeld 144"/>
              <p:cNvSpPr txBox="1">
                <a:spLocks noRot="1" noChangeAspect="1" noMove="1" noResize="1" noEditPoints="1" noAdjustHandles="1" noChangeArrowheads="1" noChangeShapeType="1" noTextEdit="1"/>
              </p:cNvSpPr>
              <p:nvPr/>
            </p:nvSpPr>
            <p:spPr>
              <a:xfrm>
                <a:off x="2152276" y="4350474"/>
                <a:ext cx="597050" cy="378630"/>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6" name="Textfeld 145"/>
              <p:cNvSpPr txBox="1"/>
              <p:nvPr/>
            </p:nvSpPr>
            <p:spPr>
              <a:xfrm>
                <a:off x="6692941" y="2448470"/>
                <a:ext cx="597050" cy="378630"/>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smtClean="0">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𝑙</m:t>
                          </m:r>
                        </m:e>
                        <m:sub>
                          <m:r>
                            <a:rPr lang="de-DE" b="0" i="1" smtClean="0">
                              <a:solidFill>
                                <a:prstClr val="black"/>
                              </a:solidFill>
                              <a:latin typeface="Cambria Math" panose="02040503050406030204" pitchFamily="18" charset="0"/>
                            </a:rPr>
                            <m:t>𝑜𝑢𝑡</m:t>
                          </m:r>
                        </m:sub>
                      </m:sSub>
                    </m:oMath>
                  </m:oMathPara>
                </a14:m>
                <a:endParaRPr lang="en-US" dirty="0">
                  <a:solidFill>
                    <a:prstClr val="black"/>
                  </a:solidFill>
                  <a:latin typeface="Calibri" panose="020F0502020204030204"/>
                </a:endParaRPr>
              </a:p>
            </p:txBody>
          </p:sp>
        </mc:Choice>
        <mc:Fallback xmlns="">
          <p:sp>
            <p:nvSpPr>
              <p:cNvPr id="146" name="Textfeld 145"/>
              <p:cNvSpPr txBox="1">
                <a:spLocks noRot="1" noChangeAspect="1" noMove="1" noResize="1" noEditPoints="1" noAdjustHandles="1" noChangeArrowheads="1" noChangeShapeType="1" noTextEdit="1"/>
              </p:cNvSpPr>
              <p:nvPr/>
            </p:nvSpPr>
            <p:spPr>
              <a:xfrm>
                <a:off x="6692941" y="2448470"/>
                <a:ext cx="597050" cy="378630"/>
              </a:xfrm>
              <a:prstGeom prst="rect">
                <a:avLst/>
              </a:prstGeom>
              <a:blipFill>
                <a:blip r:embed="rId10"/>
                <a:stretch>
                  <a:fillRect/>
                </a:stretch>
              </a:blipFill>
            </p:spPr>
            <p:txBody>
              <a:bodyPr/>
              <a:lstStyle/>
              <a:p>
                <a:r>
                  <a:rPr lang="en-US">
                    <a:noFill/>
                  </a:rPr>
                  <a:t> </a:t>
                </a:r>
              </a:p>
            </p:txBody>
          </p:sp>
        </mc:Fallback>
      </mc:AlternateContent>
      <p:cxnSp>
        <p:nvCxnSpPr>
          <p:cNvPr id="147" name="Gerader Verbinder 146"/>
          <p:cNvCxnSpPr/>
          <p:nvPr/>
        </p:nvCxnSpPr>
        <p:spPr>
          <a:xfrm flipV="1">
            <a:off x="1470854" y="4585825"/>
            <a:ext cx="748553" cy="399554"/>
          </a:xfrm>
          <a:prstGeom prst="line">
            <a:avLst/>
          </a:prstGeom>
          <a:noFill/>
          <a:ln w="6350" cap="flat" cmpd="sng" algn="ctr">
            <a:solidFill>
              <a:sysClr val="windowText" lastClr="000000"/>
            </a:solidFill>
            <a:prstDash val="solid"/>
            <a:miter lim="800000"/>
          </a:ln>
          <a:effectLst/>
        </p:spPr>
      </p:cxnSp>
      <p:cxnSp>
        <p:nvCxnSpPr>
          <p:cNvPr id="148" name="Gerader Verbinder 147"/>
          <p:cNvCxnSpPr/>
          <p:nvPr/>
        </p:nvCxnSpPr>
        <p:spPr>
          <a:xfrm flipH="1" flipV="1">
            <a:off x="7242564" y="2726998"/>
            <a:ext cx="572051" cy="242048"/>
          </a:xfrm>
          <a:prstGeom prst="line">
            <a:avLst/>
          </a:prstGeom>
          <a:noFill/>
          <a:ln w="6350" cap="flat" cmpd="sng" algn="ctr">
            <a:solidFill>
              <a:sysClr val="windowText" lastClr="000000"/>
            </a:solidFill>
            <a:prstDash val="solid"/>
            <a:miter lim="800000"/>
          </a:ln>
          <a:effectLst/>
        </p:spPr>
      </p:cxnSp>
      <mc:AlternateContent xmlns:mc="http://schemas.openxmlformats.org/markup-compatibility/2006" xmlns:a14="http://schemas.microsoft.com/office/drawing/2010/main">
        <mc:Choice Requires="a14">
          <p:sp>
            <p:nvSpPr>
              <p:cNvPr id="149" name="Textfeld 148"/>
              <p:cNvSpPr txBox="1"/>
              <p:nvPr/>
            </p:nvSpPr>
            <p:spPr>
              <a:xfrm>
                <a:off x="4534342" y="4729104"/>
                <a:ext cx="884816" cy="369332"/>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𝐴</m:t>
                          </m:r>
                        </m:e>
                        <m:sub>
                          <m:r>
                            <a:rPr lang="de-DE" i="1">
                              <a:solidFill>
                                <a:prstClr val="black"/>
                              </a:solidFill>
                              <a:latin typeface="Cambria Math" panose="02040503050406030204" pitchFamily="18" charset="0"/>
                            </a:rPr>
                            <m:t>𝑖𝑛</m:t>
                          </m:r>
                        </m:sub>
                      </m:sSub>
                      <m:r>
                        <a:rPr lang="de-DE" i="1">
                          <a:solidFill>
                            <a:prstClr val="black"/>
                          </a:solidFill>
                          <a:latin typeface="Cambria Math" panose="02040503050406030204" pitchFamily="18" charset="0"/>
                        </a:rPr>
                        <m:t>,</m:t>
                      </m:r>
                      <m:sSub>
                        <m:sSubPr>
                          <m:ctrlPr>
                            <a:rPr lang="de-DE" i="1">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𝑣</m:t>
                          </m:r>
                        </m:e>
                        <m:sub>
                          <m:r>
                            <a:rPr lang="de-DE" i="1">
                              <a:solidFill>
                                <a:prstClr val="black"/>
                              </a:solidFill>
                              <a:latin typeface="Cambria Math" panose="02040503050406030204" pitchFamily="18" charset="0"/>
                            </a:rPr>
                            <m:t>𝑖𝑛</m:t>
                          </m:r>
                        </m:sub>
                      </m:sSub>
                    </m:oMath>
                  </m:oMathPara>
                </a14:m>
                <a:endParaRPr lang="en-US" dirty="0">
                  <a:solidFill>
                    <a:prstClr val="black"/>
                  </a:solidFill>
                  <a:latin typeface="Calibri" panose="020F0502020204030204"/>
                </a:endParaRPr>
              </a:p>
            </p:txBody>
          </p:sp>
        </mc:Choice>
        <mc:Fallback xmlns="">
          <p:sp>
            <p:nvSpPr>
              <p:cNvPr id="149" name="Textfeld 148"/>
              <p:cNvSpPr txBox="1">
                <a:spLocks noRot="1" noChangeAspect="1" noMove="1" noResize="1" noEditPoints="1" noAdjustHandles="1" noChangeArrowheads="1" noChangeShapeType="1" noTextEdit="1"/>
              </p:cNvSpPr>
              <p:nvPr/>
            </p:nvSpPr>
            <p:spPr>
              <a:xfrm>
                <a:off x="4534342" y="4729104"/>
                <a:ext cx="884816" cy="369332"/>
              </a:xfrm>
              <a:prstGeom prst="rect">
                <a:avLst/>
              </a:prstGeom>
              <a:blipFill>
                <a:blip r:embed="rId11"/>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0" name="Textfeld 149"/>
              <p:cNvSpPr txBox="1"/>
              <p:nvPr/>
            </p:nvSpPr>
            <p:spPr>
              <a:xfrm>
                <a:off x="6179011" y="3927492"/>
                <a:ext cx="884816" cy="369332"/>
              </a:xfrm>
              <a:prstGeom prst="rect">
                <a:avLst/>
              </a:prstGeom>
              <a:noFill/>
            </p:spPr>
            <p:txBody>
              <a:bodyPr wrap="square" rtlCol="0">
                <a:spAutoFit/>
              </a:bodyPr>
              <a:lstStyle/>
              <a:p>
                <a:pPr defTabSz="685800" fontAlgn="auto">
                  <a:spcBef>
                    <a:spcPts val="0"/>
                  </a:spcBef>
                  <a:spcAft>
                    <a:spcPts val="0"/>
                  </a:spcAft>
                </a:pPr>
                <a14:m>
                  <m:oMathPara xmlns:m="http://schemas.openxmlformats.org/officeDocument/2006/math">
                    <m:oMathParaPr>
                      <m:jc m:val="centerGroup"/>
                    </m:oMathParaPr>
                    <m:oMath xmlns:m="http://schemas.openxmlformats.org/officeDocument/2006/math">
                      <m:sSub>
                        <m:sSubPr>
                          <m:ctrlPr>
                            <a:rPr lang="en-US" i="1">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𝐴</m:t>
                          </m:r>
                        </m:e>
                        <m:sub>
                          <m:r>
                            <a:rPr lang="de-DE" i="1">
                              <a:solidFill>
                                <a:prstClr val="black"/>
                              </a:solidFill>
                              <a:latin typeface="Cambria Math" panose="02040503050406030204" pitchFamily="18" charset="0"/>
                            </a:rPr>
                            <m:t>𝑜𝑢𝑡</m:t>
                          </m:r>
                        </m:sub>
                      </m:sSub>
                      <m:r>
                        <a:rPr lang="de-DE" i="1">
                          <a:solidFill>
                            <a:prstClr val="black"/>
                          </a:solidFill>
                          <a:latin typeface="Cambria Math" panose="02040503050406030204" pitchFamily="18" charset="0"/>
                        </a:rPr>
                        <m:t>,</m:t>
                      </m:r>
                      <m:sSub>
                        <m:sSubPr>
                          <m:ctrlPr>
                            <a:rPr lang="de-DE" i="1">
                              <a:solidFill>
                                <a:prstClr val="black"/>
                              </a:solidFill>
                              <a:latin typeface="Cambria Math" panose="02040503050406030204" pitchFamily="18" charset="0"/>
                            </a:rPr>
                          </m:ctrlPr>
                        </m:sSubPr>
                        <m:e>
                          <m:r>
                            <a:rPr lang="de-DE" i="1">
                              <a:solidFill>
                                <a:prstClr val="black"/>
                              </a:solidFill>
                              <a:latin typeface="Cambria Math" panose="02040503050406030204" pitchFamily="18" charset="0"/>
                            </a:rPr>
                            <m:t>𝑣</m:t>
                          </m:r>
                        </m:e>
                        <m:sub>
                          <m:r>
                            <a:rPr lang="de-DE" i="1">
                              <a:solidFill>
                                <a:prstClr val="black"/>
                              </a:solidFill>
                              <a:latin typeface="Cambria Math" panose="02040503050406030204" pitchFamily="18" charset="0"/>
                            </a:rPr>
                            <m:t>𝑜𝑢𝑡</m:t>
                          </m:r>
                        </m:sub>
                      </m:sSub>
                    </m:oMath>
                  </m:oMathPara>
                </a14:m>
                <a:endParaRPr lang="en-US" dirty="0">
                  <a:solidFill>
                    <a:prstClr val="black"/>
                  </a:solidFill>
                  <a:latin typeface="Calibri" panose="020F0502020204030204"/>
                </a:endParaRPr>
              </a:p>
            </p:txBody>
          </p:sp>
        </mc:Choice>
        <mc:Fallback xmlns="">
          <p:sp>
            <p:nvSpPr>
              <p:cNvPr id="150" name="Textfeld 149"/>
              <p:cNvSpPr txBox="1">
                <a:spLocks noRot="1" noChangeAspect="1" noMove="1" noResize="1" noEditPoints="1" noAdjustHandles="1" noChangeArrowheads="1" noChangeShapeType="1" noTextEdit="1"/>
              </p:cNvSpPr>
              <p:nvPr/>
            </p:nvSpPr>
            <p:spPr>
              <a:xfrm>
                <a:off x="6179011" y="3927492"/>
                <a:ext cx="884816" cy="369332"/>
              </a:xfrm>
              <a:prstGeom prst="rect">
                <a:avLst/>
              </a:prstGeom>
              <a:blipFill>
                <a:blip r:embed="rId12"/>
                <a:stretch>
                  <a:fillRect r="-22069"/>
                </a:stretch>
              </a:blipFill>
            </p:spPr>
            <p:txBody>
              <a:bodyPr/>
              <a:lstStyle/>
              <a:p>
                <a:r>
                  <a:rPr lang="en-US">
                    <a:noFill/>
                  </a:rPr>
                  <a:t> </a:t>
                </a:r>
              </a:p>
            </p:txBody>
          </p:sp>
        </mc:Fallback>
      </mc:AlternateContent>
      <p:cxnSp>
        <p:nvCxnSpPr>
          <p:cNvPr id="151" name="Gekrümmter Verbinder 150"/>
          <p:cNvCxnSpPr>
            <a:stCxn id="149" idx="2"/>
          </p:cNvCxnSpPr>
          <p:nvPr/>
        </p:nvCxnSpPr>
        <p:spPr>
          <a:xfrm rot="16200000" flipH="1">
            <a:off x="4978900" y="5096285"/>
            <a:ext cx="311707" cy="316007"/>
          </a:xfrm>
          <a:prstGeom prst="curvedConnector2">
            <a:avLst/>
          </a:prstGeom>
          <a:noFill/>
          <a:ln w="6350" cap="flat" cmpd="sng" algn="ctr">
            <a:solidFill>
              <a:sysClr val="windowText" lastClr="000000"/>
            </a:solidFill>
            <a:prstDash val="solid"/>
            <a:miter lim="800000"/>
          </a:ln>
          <a:effectLst/>
        </p:spPr>
      </p:cxnSp>
      <p:cxnSp>
        <p:nvCxnSpPr>
          <p:cNvPr id="152" name="Gekrümmter Verbinder 151"/>
          <p:cNvCxnSpPr/>
          <p:nvPr/>
        </p:nvCxnSpPr>
        <p:spPr>
          <a:xfrm rot="16200000" flipH="1">
            <a:off x="7150503" y="4313643"/>
            <a:ext cx="397919" cy="289497"/>
          </a:xfrm>
          <a:prstGeom prst="curvedConnector3">
            <a:avLst>
              <a:gd name="adj1" fmla="val 50000"/>
            </a:avLst>
          </a:prstGeom>
          <a:noFill/>
          <a:ln w="6350" cap="flat" cmpd="sng" algn="ctr">
            <a:solidFill>
              <a:sysClr val="windowText" lastClr="000000"/>
            </a:solidFill>
            <a:prstDash val="solid"/>
            <a:miter lim="800000"/>
          </a:ln>
          <a:effectLst/>
        </p:spPr>
      </p:cxnSp>
      <p:sp>
        <p:nvSpPr>
          <p:cNvPr id="12" name="Textfeld 11"/>
          <p:cNvSpPr txBox="1"/>
          <p:nvPr/>
        </p:nvSpPr>
        <p:spPr>
          <a:xfrm>
            <a:off x="7774094" y="4327117"/>
            <a:ext cx="819025" cy="461665"/>
          </a:xfrm>
          <a:prstGeom prst="rect">
            <a:avLst/>
          </a:prstGeom>
          <a:noFill/>
          <a:ln w="38100">
            <a:noFill/>
          </a:ln>
          <a:effectLst/>
        </p:spPr>
        <p:txBody>
          <a:bodyPr wrap="square" rtlCol="0">
            <a:spAutoFit/>
          </a:bodyPr>
          <a:lstStyle/>
          <a:p>
            <a:r>
              <a:rPr lang="en-US" sz="2400" b="1" dirty="0">
                <a:latin typeface="Calibri" panose="020F0502020204030204" pitchFamily="34" charset="0"/>
                <a:cs typeface="Calibri" panose="020F0502020204030204" pitchFamily="34" charset="0"/>
              </a:rPr>
              <a:t>WS3</a:t>
            </a:r>
          </a:p>
        </p:txBody>
      </p:sp>
      <p:cxnSp>
        <p:nvCxnSpPr>
          <p:cNvPr id="8" name="Gerade Verbindung mit Pfeil 7"/>
          <p:cNvCxnSpPr/>
          <p:nvPr/>
        </p:nvCxnSpPr>
        <p:spPr>
          <a:xfrm>
            <a:off x="628272" y="3936734"/>
            <a:ext cx="0" cy="1745712"/>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596478" y="4729104"/>
            <a:ext cx="239485" cy="338554"/>
          </a:xfrm>
          <a:prstGeom prst="rect">
            <a:avLst/>
          </a:prstGeom>
          <a:noFill/>
          <a:ln w="38100">
            <a:noFill/>
          </a:ln>
          <a:effectLst/>
        </p:spPr>
        <p:txBody>
          <a:bodyPr wrap="square" rtlCol="0">
            <a:spAutoFit/>
          </a:bodyPr>
          <a:lstStyle/>
          <a:p>
            <a:r>
              <a:rPr lang="en-US" sz="1600" dirty="0"/>
              <a:t>g</a:t>
            </a:r>
          </a:p>
        </p:txBody>
      </p:sp>
    </p:spTree>
    <p:extLst>
      <p:ext uri="{BB962C8B-B14F-4D97-AF65-F5344CB8AC3E}">
        <p14:creationId xmlns:p14="http://schemas.microsoft.com/office/powerpoint/2010/main" val="288812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8" grpId="0"/>
      <p:bldP spid="117" grpId="0"/>
      <p:bldP spid="122" grpId="0"/>
      <p:bldP spid="124" grpId="0"/>
      <p:bldP spid="145" grpId="0"/>
      <p:bldP spid="146" grpId="0"/>
      <p:bldP spid="149" grpId="0"/>
      <p:bldP spid="1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The hydraulic ram – principio e </a:t>
            </a:r>
            <a:r>
              <a:rPr lang="en-US" dirty="0" err="1"/>
              <a:t>parametros</a:t>
            </a:r>
            <a:r>
              <a:rPr lang="en-US" dirty="0"/>
              <a:t> </a:t>
            </a:r>
            <a:r>
              <a:rPr lang="en-US" dirty="0" err="1"/>
              <a:t>carateristicos</a:t>
            </a:r>
            <a:endParaRPr lang="en-US" dirty="0"/>
          </a:p>
        </p:txBody>
      </p:sp>
      <p:sp>
        <p:nvSpPr>
          <p:cNvPr id="4" name="Textplatzhalter 3"/>
          <p:cNvSpPr>
            <a:spLocks noGrp="1"/>
          </p:cNvSpPr>
          <p:nvPr>
            <p:ph type="body" sz="quarter" idx="13"/>
          </p:nvPr>
        </p:nvSpPr>
        <p:spPr/>
        <p:txBody>
          <a:bodyPr/>
          <a:lstStyle/>
          <a:p>
            <a:endParaRPr lang="en-US" dirty="0"/>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17</a:t>
            </a:fld>
            <a:endParaRPr lang="en-GB" dirty="0"/>
          </a:p>
        </p:txBody>
      </p:sp>
      <p:sp>
        <p:nvSpPr>
          <p:cNvPr id="7" name="Datumsplatzhalter 6"/>
          <p:cNvSpPr>
            <a:spLocks noGrp="1"/>
          </p:cNvSpPr>
          <p:nvPr>
            <p:ph type="dt" sz="half" idx="2"/>
          </p:nvPr>
        </p:nvSpPr>
        <p:spPr/>
        <p:txBody>
          <a:bodyPr/>
          <a:lstStyle/>
          <a:p>
            <a:pPr>
              <a:defRPr/>
            </a:pPr>
            <a:fld id="{5828E60D-8F72-4897-A9EA-8E60153D7943}" type="datetime1">
              <a:rPr lang="de-DE" smtClean="0"/>
              <a:t>24.09.2024</a:t>
            </a:fld>
            <a:endParaRPr lang="en-GB" dirty="0"/>
          </a:p>
        </p:txBody>
      </p:sp>
      <mc:AlternateContent xmlns:mc="http://schemas.openxmlformats.org/markup-compatibility/2006" xmlns:a14="http://schemas.microsoft.com/office/drawing/2010/main">
        <mc:Choice Requires="a14">
          <p:sp>
            <p:nvSpPr>
              <p:cNvPr id="2" name="Rechteck 1"/>
              <p:cNvSpPr/>
              <p:nvPr/>
            </p:nvSpPr>
            <p:spPr>
              <a:xfrm>
                <a:off x="5928694" y="1376363"/>
                <a:ext cx="511345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𝑖𝑛</m:t>
                          </m:r>
                        </m:sub>
                      </m:sSub>
                      <m:r>
                        <a:rPr lang="en-US" i="0">
                          <a:latin typeface="Cambria Math" panose="02040503050406030204" pitchFamily="18" charset="0"/>
                        </a:rPr>
                        <m:t>=</m:t>
                      </m:r>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𝑖𝑛</m:t>
                              </m:r>
                            </m:sub>
                          </m:sSub>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𝑙</m:t>
                              </m:r>
                            </m:e>
                            <m:sub>
                              <m:r>
                                <a:rPr lang="en-US" i="1">
                                  <a:latin typeface="Cambria Math" panose="02040503050406030204" pitchFamily="18" charset="0"/>
                                </a:rPr>
                                <m:t>𝑖𝑛</m:t>
                              </m:r>
                            </m:sub>
                          </m:sSub>
                          <m:r>
                            <a:rPr lang="de-DE" i="1">
                              <a:latin typeface="Cambria Math" panose="02040503050406030204" pitchFamily="18" charset="0"/>
                              <a:ea typeface="Cambria Math" panose="02040503050406030204" pitchFamily="18" charset="0"/>
                            </a:rPr>
                            <m:t>∙</m:t>
                          </m:r>
                          <m:r>
                            <a:rPr lang="en-US" i="1">
                              <a:latin typeface="Cambria Math" panose="02040503050406030204" pitchFamily="18" charset="0"/>
                            </a:rPr>
                            <m:t>𝜌</m:t>
                          </m:r>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𝑖𝑛</m:t>
                              </m:r>
                            </m:sub>
                          </m:sSub>
                          <m:r>
                            <a:rPr lang="en-US" i="0">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𝑜𝑢𝑡</m:t>
                              </m:r>
                            </m:sub>
                          </m:sSub>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𝑙</m:t>
                              </m:r>
                            </m:e>
                            <m:sub>
                              <m:r>
                                <a:rPr lang="en-US" i="1">
                                  <a:latin typeface="Cambria Math" panose="02040503050406030204" pitchFamily="18" charset="0"/>
                                </a:rPr>
                                <m:t>𝑜𝑢𝑡</m:t>
                              </m:r>
                            </m:sub>
                          </m:sSub>
                          <m:r>
                            <a:rPr lang="de-DE" i="1">
                              <a:latin typeface="Cambria Math" panose="02040503050406030204" pitchFamily="18" charset="0"/>
                              <a:ea typeface="Cambria Math" panose="02040503050406030204" pitchFamily="18" charset="0"/>
                            </a:rPr>
                            <m:t>∙</m:t>
                          </m:r>
                          <m:r>
                            <a:rPr lang="en-US" i="1">
                              <a:latin typeface="Cambria Math" panose="02040503050406030204" pitchFamily="18" charset="0"/>
                            </a:rPr>
                            <m:t>𝜌</m:t>
                          </m:r>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𝑜𝑢𝑡</m:t>
                              </m:r>
                            </m:sub>
                          </m:sSub>
                          <m:r>
                            <a:rPr lang="en-US" i="0">
                              <a:latin typeface="Cambria Math" panose="02040503050406030204" pitchFamily="18" charset="0"/>
                            </a:rPr>
                            <m:t>= </m:t>
                          </m:r>
                          <m:r>
                            <a:rPr lang="en-US" i="1">
                              <a:latin typeface="Cambria Math" panose="02040503050406030204" pitchFamily="18" charset="0"/>
                            </a:rPr>
                            <m:t>𝑝</m:t>
                          </m:r>
                        </m:e>
                        <m:sub>
                          <m:r>
                            <a:rPr lang="en-US" i="1">
                              <a:latin typeface="Cambria Math" panose="02040503050406030204" pitchFamily="18" charset="0"/>
                            </a:rPr>
                            <m:t>𝑜𝑢𝑡</m:t>
                          </m:r>
                        </m:sub>
                      </m:sSub>
                    </m:oMath>
                  </m:oMathPara>
                </a14:m>
                <a:endParaRPr lang="en-US" dirty="0">
                  <a:latin typeface="+mn-lt"/>
                </a:endParaRPr>
              </a:p>
            </p:txBody>
          </p:sp>
        </mc:Choice>
        <mc:Fallback xmlns="">
          <p:sp>
            <p:nvSpPr>
              <p:cNvPr id="2" name="Rechteck 1"/>
              <p:cNvSpPr>
                <a:spLocks noRot="1" noChangeAspect="1" noMove="1" noResize="1" noEditPoints="1" noAdjustHandles="1" noChangeArrowheads="1" noChangeShapeType="1" noTextEdit="1"/>
              </p:cNvSpPr>
              <p:nvPr/>
            </p:nvSpPr>
            <p:spPr>
              <a:xfrm>
                <a:off x="5928694" y="1376363"/>
                <a:ext cx="5113451" cy="369332"/>
              </a:xfrm>
              <a:prstGeom prst="rect">
                <a:avLst/>
              </a:prstGeom>
              <a:blipFill>
                <a:blip r:embed="rId3"/>
                <a:stretch>
                  <a:fillRect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hteck 7"/>
              <p:cNvSpPr/>
              <p:nvPr/>
            </p:nvSpPr>
            <p:spPr>
              <a:xfrm>
                <a:off x="8474017" y="1743312"/>
                <a:ext cx="3208635" cy="76937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0">
                              <a:latin typeface="Cambria Math" panose="02040503050406030204" pitchFamily="18" charset="0"/>
                            </a:rPr>
                            <m:t>2</m:t>
                          </m:r>
                        </m:sub>
                      </m:sSub>
                      <m:r>
                        <a:rPr lang="en-US" i="0">
                          <a:latin typeface="Cambria Math" panose="02040503050406030204" pitchFamily="18" charset="0"/>
                        </a:rPr>
                        <m:t>= </m:t>
                      </m:r>
                      <m:f>
                        <m:fPr>
                          <m:ctrlPr>
                            <a:rPr lang="en-US" i="1">
                              <a:latin typeface="Cambria Math" panose="02040503050406030204" pitchFamily="18" charset="0"/>
                            </a:rPr>
                          </m:ctrlPr>
                        </m:fPr>
                        <m:num>
                          <m:r>
                            <a:rPr lang="en-US" i="0">
                              <a:latin typeface="Cambria Math" panose="02040503050406030204" pitchFamily="18" charset="0"/>
                            </a:rPr>
                            <m:t>1</m:t>
                          </m:r>
                        </m:num>
                        <m:den>
                          <m:r>
                            <a:rPr lang="en-US" i="0">
                              <a:latin typeface="Cambria Math" panose="02040503050406030204" pitchFamily="18" charset="0"/>
                            </a:rPr>
                            <m:t>2</m:t>
                          </m:r>
                          <m:r>
                            <a:rPr lang="en-US" i="1">
                              <a:latin typeface="Cambria Math" panose="02040503050406030204" pitchFamily="18" charset="0"/>
                            </a:rPr>
                            <m:t>𝑔</m:t>
                          </m:r>
                        </m:den>
                      </m:f>
                      <m:r>
                        <a:rPr lang="de-DE"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𝑖𝑛</m:t>
                                      </m:r>
                                    </m:sub>
                                  </m:sSub>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𝑙</m:t>
                                      </m:r>
                                    </m:e>
                                    <m:sub>
                                      <m:r>
                                        <a:rPr lang="en-US" i="1">
                                          <a:latin typeface="Cambria Math" panose="02040503050406030204" pitchFamily="18" charset="0"/>
                                        </a:rPr>
                                        <m:t>𝑖𝑛</m:t>
                                      </m:r>
                                    </m:sub>
                                  </m:sSub>
                                </m:num>
                                <m:den>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𝑜𝑢𝑡</m:t>
                                      </m:r>
                                    </m:sub>
                                  </m:sSub>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𝑙</m:t>
                                      </m:r>
                                    </m:e>
                                    <m:sub>
                                      <m:r>
                                        <a:rPr lang="en-US" i="1">
                                          <a:latin typeface="Cambria Math" panose="02040503050406030204" pitchFamily="18" charset="0"/>
                                        </a:rPr>
                                        <m:t>𝑜𝑢𝑡</m:t>
                                      </m:r>
                                    </m:sub>
                                  </m:sSub>
                                </m:den>
                              </m:f>
                            </m:e>
                          </m:d>
                        </m:e>
                        <m:sup>
                          <m:r>
                            <a:rPr lang="en-US" i="0">
                              <a:latin typeface="Cambria Math" panose="02040503050406030204" pitchFamily="18" charset="0"/>
                            </a:rPr>
                            <m:t>2</m:t>
                          </m:r>
                        </m:sup>
                      </m:sSup>
                      <m:r>
                        <a:rPr lang="de-DE"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𝑖𝑛</m:t>
                              </m:r>
                            </m:sub>
                          </m:sSub>
                        </m:e>
                        <m:sup>
                          <m:r>
                            <a:rPr lang="en-US" i="0">
                              <a:latin typeface="Cambria Math" panose="02040503050406030204" pitchFamily="18" charset="0"/>
                            </a:rPr>
                            <m:t>2</m:t>
                          </m:r>
                        </m:sup>
                      </m:sSup>
                    </m:oMath>
                  </m:oMathPara>
                </a14:m>
                <a:endParaRPr lang="en-US" dirty="0">
                  <a:latin typeface="+mn-lt"/>
                </a:endParaRPr>
              </a:p>
            </p:txBody>
          </p:sp>
        </mc:Choice>
        <mc:Fallback xmlns="">
          <p:sp>
            <p:nvSpPr>
              <p:cNvPr id="8" name="Rechteck 7"/>
              <p:cNvSpPr>
                <a:spLocks noRot="1" noChangeAspect="1" noMove="1" noResize="1" noEditPoints="1" noAdjustHandles="1" noChangeArrowheads="1" noChangeShapeType="1" noTextEdit="1"/>
              </p:cNvSpPr>
              <p:nvPr/>
            </p:nvSpPr>
            <p:spPr>
              <a:xfrm>
                <a:off x="8474017" y="1743312"/>
                <a:ext cx="3208635" cy="769378"/>
              </a:xfrm>
              <a:prstGeom prst="rect">
                <a:avLst/>
              </a:prstGeom>
              <a:blipFill>
                <a:blip r:embed="rId4"/>
                <a:stretch>
                  <a:fillRect/>
                </a:stretch>
              </a:blipFill>
            </p:spPr>
            <p:txBody>
              <a:bodyPr/>
              <a:lstStyle/>
              <a:p>
                <a:r>
                  <a:rPr lang="en-US">
                    <a:noFill/>
                  </a:rPr>
                  <a:t> </a:t>
                </a:r>
              </a:p>
            </p:txBody>
          </p:sp>
        </mc:Fallback>
      </mc:AlternateContent>
      <p:sp>
        <p:nvSpPr>
          <p:cNvPr id="58" name="Textfeld 57"/>
          <p:cNvSpPr txBox="1"/>
          <p:nvPr/>
        </p:nvSpPr>
        <p:spPr>
          <a:xfrm>
            <a:off x="377672" y="1332548"/>
            <a:ext cx="8189385" cy="1754326"/>
          </a:xfrm>
          <a:prstGeom prst="rect">
            <a:avLst/>
          </a:prstGeom>
          <a:noFill/>
          <a:ln w="38100">
            <a:noFill/>
          </a:ln>
          <a:effectLst>
            <a:softEdge rad="12700"/>
          </a:effectLst>
        </p:spPr>
        <p:txBody>
          <a:bodyPr wrap="square" rtlCol="0">
            <a:spAutoFit/>
          </a:bodyPr>
          <a:lstStyle/>
          <a:p>
            <a:r>
              <a:rPr lang="pt-BR" b="1" dirty="0"/>
              <a:t>Efeito dominante</a:t>
            </a:r>
            <a:r>
              <a:rPr lang="pt-BR" dirty="0"/>
              <a:t>: Conservação do momento</a:t>
            </a:r>
          </a:p>
          <a:p>
            <a:endParaRPr lang="pt-BR" b="1" dirty="0"/>
          </a:p>
          <a:p>
            <a:r>
              <a:rPr lang="pt-BR" b="1" dirty="0"/>
              <a:t>Parâmetro crítico de design</a:t>
            </a:r>
            <a:r>
              <a:rPr lang="pt-BR" dirty="0"/>
              <a:t>: Área da seção transversal e comprimento do tubo</a:t>
            </a:r>
          </a:p>
          <a:p>
            <a:endParaRPr lang="en-US" dirty="0"/>
          </a:p>
          <a:p>
            <a:endParaRPr lang="en-US"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pic>
        <p:nvPicPr>
          <p:cNvPr id="9" name="Grafik 8">
            <a:extLst>
              <a:ext uri="{FF2B5EF4-FFF2-40B4-BE49-F238E27FC236}">
                <a16:creationId xmlns:a16="http://schemas.microsoft.com/office/drawing/2014/main" id="{C36B9EA5-9636-99F9-3548-0067181ACE0F}"/>
              </a:ext>
            </a:extLst>
          </p:cNvPr>
          <p:cNvPicPr>
            <a:picLocks noChangeAspect="1"/>
          </p:cNvPicPr>
          <p:nvPr/>
        </p:nvPicPr>
        <p:blipFill>
          <a:blip r:embed="rId5"/>
          <a:stretch>
            <a:fillRect/>
          </a:stretch>
        </p:blipFill>
        <p:spPr>
          <a:xfrm>
            <a:off x="1955597" y="2446060"/>
            <a:ext cx="6611460" cy="3494864"/>
          </a:xfrm>
          <a:prstGeom prst="rect">
            <a:avLst/>
          </a:prstGeom>
        </p:spPr>
      </p:pic>
    </p:spTree>
    <p:extLst>
      <p:ext uri="{BB962C8B-B14F-4D97-AF65-F5344CB8AC3E}">
        <p14:creationId xmlns:p14="http://schemas.microsoft.com/office/powerpoint/2010/main" val="96694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Analise </a:t>
            </a:r>
            <a:r>
              <a:rPr lang="en-US" dirty="0" err="1"/>
              <a:t>ambiental</a:t>
            </a:r>
            <a:endParaRPr lang="en-US" dirty="0"/>
          </a:p>
        </p:txBody>
      </p:sp>
      <p:sp>
        <p:nvSpPr>
          <p:cNvPr id="6" name="Foliennummernplatzhalter 5"/>
          <p:cNvSpPr>
            <a:spLocks noGrp="1"/>
          </p:cNvSpPr>
          <p:nvPr>
            <p:ph type="sldNum" sz="quarter" idx="4"/>
          </p:nvPr>
        </p:nvSpPr>
        <p:spPr/>
        <p:txBody>
          <a:bodyPr/>
          <a:lstStyle/>
          <a:p>
            <a:pPr>
              <a:defRPr/>
            </a:pPr>
            <a:fld id="{E99622A6-2984-FB43-B5DD-D01E2FE74CFA}" type="slidenum">
              <a:rPr lang="en-GB" smtClean="0"/>
              <a:pPr>
                <a:defRPr/>
              </a:pPr>
              <a:t>18</a:t>
            </a:fld>
            <a:endParaRPr lang="en-GB" dirty="0"/>
          </a:p>
        </p:txBody>
      </p:sp>
      <p:sp>
        <p:nvSpPr>
          <p:cNvPr id="7" name="Fußzeilenplatzhalter 6"/>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8" name="Datumsplatzhalter 7"/>
          <p:cNvSpPr>
            <a:spLocks noGrp="1"/>
          </p:cNvSpPr>
          <p:nvPr>
            <p:ph type="dt" sz="half" idx="2"/>
          </p:nvPr>
        </p:nvSpPr>
        <p:spPr/>
        <p:txBody>
          <a:bodyPr/>
          <a:lstStyle/>
          <a:p>
            <a:pPr>
              <a:defRPr/>
            </a:pPr>
            <a:fld id="{D179B426-8CAF-4053-9536-966895F313E8}" type="datetime1">
              <a:rPr lang="de-DE" smtClean="0"/>
              <a:t>24.09.2024</a:t>
            </a:fld>
            <a:endParaRPr lang="en-GB" dirty="0"/>
          </a:p>
        </p:txBody>
      </p:sp>
      <p:sp>
        <p:nvSpPr>
          <p:cNvPr id="9" name="Textplatzhalter 8"/>
          <p:cNvSpPr>
            <a:spLocks noGrp="1"/>
          </p:cNvSpPr>
          <p:nvPr>
            <p:ph type="body" sz="quarter" idx="13"/>
          </p:nvPr>
        </p:nvSpPr>
        <p:spPr>
          <a:xfrm>
            <a:off x="372794" y="5034169"/>
            <a:ext cx="11448000" cy="192344"/>
          </a:xfrm>
        </p:spPr>
        <p:txBody>
          <a:bodyPr/>
          <a:lstStyle/>
          <a:p>
            <a:r>
              <a:rPr lang="en-US" dirty="0"/>
              <a:t>Reference: </a:t>
            </a:r>
            <a:r>
              <a:rPr lang="en-US" dirty="0" err="1"/>
              <a:t>Pixabay</a:t>
            </a:r>
            <a:endParaRPr lang="en-US" dirty="0"/>
          </a:p>
        </p:txBody>
      </p:sp>
      <p:cxnSp>
        <p:nvCxnSpPr>
          <p:cNvPr id="24" name="Gerade Verbindung mit Pfeil 23"/>
          <p:cNvCxnSpPr>
            <a:cxnSpLocks/>
            <a:stCxn id="25" idx="2"/>
            <a:endCxn id="75" idx="3"/>
          </p:cNvCxnSpPr>
          <p:nvPr/>
        </p:nvCxnSpPr>
        <p:spPr>
          <a:xfrm flipH="1" flipV="1">
            <a:off x="8443987" y="3580190"/>
            <a:ext cx="2266594" cy="247501"/>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25" name="Grafik 2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710581" y="3553245"/>
            <a:ext cx="825372" cy="54889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30" name="Gerade Verbindung mit Pfeil 29"/>
          <p:cNvCxnSpPr>
            <a:cxnSpLocks/>
            <a:stCxn id="95" idx="2"/>
            <a:endCxn id="75" idx="3"/>
          </p:cNvCxnSpPr>
          <p:nvPr/>
        </p:nvCxnSpPr>
        <p:spPr>
          <a:xfrm flipH="1" flipV="1">
            <a:off x="8443987" y="3580190"/>
            <a:ext cx="1968197" cy="1501739"/>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2" name="Textfeld 61"/>
              <p:cNvSpPr txBox="1"/>
              <p:nvPr/>
            </p:nvSpPr>
            <p:spPr>
              <a:xfrm>
                <a:off x="5539971" y="4917094"/>
                <a:ext cx="3204839" cy="769378"/>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GB" i="1">
                              <a:latin typeface="Cambria Math" panose="02040503050406030204" pitchFamily="18" charset="0"/>
                            </a:rPr>
                            <m:t>h</m:t>
                          </m:r>
                        </m:e>
                        <m:sub>
                          <m:r>
                            <a:rPr lang="en-GB">
                              <a:latin typeface="Cambria Math" panose="02040503050406030204" pitchFamily="18" charset="0"/>
                            </a:rPr>
                            <m:t>2</m:t>
                          </m:r>
                        </m:sub>
                      </m:sSub>
                      <m:r>
                        <a:rPr lang="en-GB">
                          <a:latin typeface="Cambria Math" panose="02040503050406030204" pitchFamily="18" charset="0"/>
                        </a:rPr>
                        <m:t>= </m:t>
                      </m:r>
                      <m:f>
                        <m:fPr>
                          <m:ctrlPr>
                            <a:rPr lang="en-US" i="1">
                              <a:latin typeface="Cambria Math" panose="02040503050406030204" pitchFamily="18" charset="0"/>
                            </a:rPr>
                          </m:ctrlPr>
                        </m:fPr>
                        <m:num>
                          <m:r>
                            <a:rPr lang="en-GB">
                              <a:latin typeface="Cambria Math" panose="02040503050406030204" pitchFamily="18" charset="0"/>
                            </a:rPr>
                            <m:t>1</m:t>
                          </m:r>
                        </m:num>
                        <m:den>
                          <m:r>
                            <a:rPr lang="en-GB">
                              <a:latin typeface="Cambria Math" panose="02040503050406030204" pitchFamily="18" charset="0"/>
                            </a:rPr>
                            <m:t>2</m:t>
                          </m:r>
                          <m:r>
                            <a:rPr lang="en-GB" i="1">
                              <a:latin typeface="Cambria Math" panose="02040503050406030204" pitchFamily="18" charset="0"/>
                            </a:rPr>
                            <m:t>𝑔</m:t>
                          </m:r>
                        </m:den>
                      </m:f>
                      <m:r>
                        <a:rPr lang="de-DE"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GB" i="1">
                                          <a:latin typeface="Cambria Math" panose="02040503050406030204" pitchFamily="18" charset="0"/>
                                        </a:rPr>
                                        <m:t>𝐴</m:t>
                                      </m:r>
                                    </m:e>
                                    <m:sub>
                                      <m:r>
                                        <a:rPr lang="en-GB" i="1">
                                          <a:latin typeface="Cambria Math" panose="02040503050406030204" pitchFamily="18" charset="0"/>
                                        </a:rPr>
                                        <m:t>𝑖𝑛</m:t>
                                      </m:r>
                                    </m:sub>
                                  </m:sSub>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GB" i="1">
                                          <a:latin typeface="Cambria Math" panose="02040503050406030204" pitchFamily="18" charset="0"/>
                                        </a:rPr>
                                        <m:t>𝑙</m:t>
                                      </m:r>
                                    </m:e>
                                    <m:sub>
                                      <m:r>
                                        <a:rPr lang="en-GB" i="1">
                                          <a:latin typeface="Cambria Math" panose="02040503050406030204" pitchFamily="18" charset="0"/>
                                        </a:rPr>
                                        <m:t>𝑖𝑛</m:t>
                                      </m:r>
                                    </m:sub>
                                  </m:sSub>
                                </m:num>
                                <m:den>
                                  <m:sSub>
                                    <m:sSubPr>
                                      <m:ctrlPr>
                                        <a:rPr lang="en-US" i="1">
                                          <a:latin typeface="Cambria Math" panose="02040503050406030204" pitchFamily="18" charset="0"/>
                                        </a:rPr>
                                      </m:ctrlPr>
                                    </m:sSubPr>
                                    <m:e>
                                      <m:r>
                                        <a:rPr lang="en-GB" i="1">
                                          <a:latin typeface="Cambria Math" panose="02040503050406030204" pitchFamily="18" charset="0"/>
                                        </a:rPr>
                                        <m:t>𝐴</m:t>
                                      </m:r>
                                    </m:e>
                                    <m:sub>
                                      <m:r>
                                        <a:rPr lang="en-GB" i="1">
                                          <a:latin typeface="Cambria Math" panose="02040503050406030204" pitchFamily="18" charset="0"/>
                                        </a:rPr>
                                        <m:t>𝑜𝑢𝑡</m:t>
                                      </m:r>
                                    </m:sub>
                                  </m:sSub>
                                  <m:r>
                                    <a:rPr lang="de-DE"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GB" i="1">
                                          <a:latin typeface="Cambria Math" panose="02040503050406030204" pitchFamily="18" charset="0"/>
                                        </a:rPr>
                                        <m:t>𝑙</m:t>
                                      </m:r>
                                    </m:e>
                                    <m:sub>
                                      <m:r>
                                        <a:rPr lang="en-GB" i="1">
                                          <a:latin typeface="Cambria Math" panose="02040503050406030204" pitchFamily="18" charset="0"/>
                                        </a:rPr>
                                        <m:t>𝑜𝑢𝑡</m:t>
                                      </m:r>
                                    </m:sub>
                                  </m:sSub>
                                </m:den>
                              </m:f>
                            </m:e>
                          </m:d>
                        </m:e>
                        <m:sup>
                          <m:r>
                            <a:rPr lang="en-GB">
                              <a:latin typeface="Cambria Math" panose="02040503050406030204" pitchFamily="18" charset="0"/>
                            </a:rPr>
                            <m:t>2</m:t>
                          </m:r>
                        </m:sup>
                      </m:sSup>
                      <m:r>
                        <a:rPr lang="de-DE"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GB" i="1">
                                  <a:latin typeface="Cambria Math" panose="02040503050406030204" pitchFamily="18" charset="0"/>
                                </a:rPr>
                                <m:t>𝑣</m:t>
                              </m:r>
                            </m:e>
                            <m:sub>
                              <m:r>
                                <a:rPr lang="en-GB" i="1">
                                  <a:latin typeface="Cambria Math" panose="02040503050406030204" pitchFamily="18" charset="0"/>
                                </a:rPr>
                                <m:t>𝑖𝑛</m:t>
                              </m:r>
                            </m:sub>
                          </m:sSub>
                        </m:e>
                        <m:sup>
                          <m:r>
                            <a:rPr lang="en-GB">
                              <a:latin typeface="Cambria Math" panose="02040503050406030204" pitchFamily="18" charset="0"/>
                            </a:rPr>
                            <m:t>2</m:t>
                          </m:r>
                        </m:sup>
                      </m:sSup>
                    </m:oMath>
                  </m:oMathPara>
                </a14:m>
                <a:endParaRPr lang="en-US" dirty="0">
                  <a:latin typeface="+mn-lt"/>
                </a:endParaRPr>
              </a:p>
            </p:txBody>
          </p:sp>
        </mc:Choice>
        <mc:Fallback xmlns="">
          <p:sp>
            <p:nvSpPr>
              <p:cNvPr id="62" name="Textfeld 61"/>
              <p:cNvSpPr txBox="1">
                <a:spLocks noRot="1" noChangeAspect="1" noMove="1" noResize="1" noEditPoints="1" noAdjustHandles="1" noChangeArrowheads="1" noChangeShapeType="1" noTextEdit="1"/>
              </p:cNvSpPr>
              <p:nvPr/>
            </p:nvSpPr>
            <p:spPr>
              <a:xfrm>
                <a:off x="5539971" y="4917094"/>
                <a:ext cx="3204839" cy="769378"/>
              </a:xfrm>
              <a:prstGeom prst="rect">
                <a:avLst/>
              </a:prstGeom>
              <a:blipFill>
                <a:blip r:embed="rId4"/>
                <a:stretch>
                  <a:fillRect/>
                </a:stretch>
              </a:blipFill>
              <a:ln w="38100">
                <a:noFill/>
              </a:ln>
              <a:effectLst/>
            </p:spPr>
            <p:txBody>
              <a:bodyPr/>
              <a:lstStyle/>
              <a:p>
                <a:r>
                  <a:rPr lang="en-US">
                    <a:noFill/>
                  </a:rPr>
                  <a:t> </a:t>
                </a:r>
              </a:p>
            </p:txBody>
          </p:sp>
        </mc:Fallback>
      </mc:AlternateContent>
      <p:pic>
        <p:nvPicPr>
          <p:cNvPr id="63" name="Grafik 6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037048" y="1385363"/>
            <a:ext cx="1785065" cy="1705574"/>
          </a:xfrm>
          <a:prstGeom prst="rect">
            <a:avLst/>
          </a:prstGeom>
        </p:spPr>
      </p:pic>
      <p:cxnSp>
        <p:nvCxnSpPr>
          <p:cNvPr id="72" name="Gerade Verbindung mit Pfeil 71"/>
          <p:cNvCxnSpPr>
            <a:cxnSpLocks/>
            <a:endCxn id="75" idx="1"/>
          </p:cNvCxnSpPr>
          <p:nvPr/>
        </p:nvCxnSpPr>
        <p:spPr>
          <a:xfrm>
            <a:off x="5921829" y="3553245"/>
            <a:ext cx="1220562" cy="26945"/>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75" name="Textfeld 74"/>
          <p:cNvSpPr txBox="1"/>
          <p:nvPr/>
        </p:nvSpPr>
        <p:spPr>
          <a:xfrm>
            <a:off x="7142391" y="3412209"/>
            <a:ext cx="1301596" cy="335961"/>
          </a:xfrm>
          <a:prstGeom prst="rect">
            <a:avLst/>
          </a:prstGeom>
          <a:noFill/>
          <a:ln w="38100">
            <a:solidFill>
              <a:schemeClr val="accent1"/>
            </a:solidFill>
          </a:ln>
          <a:effectLst/>
        </p:spPr>
        <p:txBody>
          <a:bodyPr wrap="square" rtlCol="0">
            <a:spAutoFit/>
          </a:bodyPr>
          <a:lstStyle/>
          <a:p>
            <a:r>
              <a:rPr lang="en-US" sz="1600" dirty="0"/>
              <a:t>qWSM</a:t>
            </a:r>
          </a:p>
        </p:txBody>
      </p:sp>
      <p:cxnSp>
        <p:nvCxnSpPr>
          <p:cNvPr id="77" name="Gerade Verbindung mit Pfeil 76"/>
          <p:cNvCxnSpPr>
            <a:cxnSpLocks/>
            <a:stCxn id="63" idx="2"/>
            <a:endCxn id="75" idx="0"/>
          </p:cNvCxnSpPr>
          <p:nvPr/>
        </p:nvCxnSpPr>
        <p:spPr>
          <a:xfrm flipH="1">
            <a:off x="7793189" y="3090937"/>
            <a:ext cx="3136392" cy="32127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Gerade Verbindung mit Pfeil 81"/>
          <p:cNvCxnSpPr>
            <a:cxnSpLocks/>
            <a:stCxn id="75" idx="2"/>
            <a:endCxn id="62" idx="0"/>
          </p:cNvCxnSpPr>
          <p:nvPr/>
        </p:nvCxnSpPr>
        <p:spPr>
          <a:xfrm flipH="1">
            <a:off x="7142391" y="3748170"/>
            <a:ext cx="650798" cy="1168924"/>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95" name="Grafik 94"/>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412184" y="4761377"/>
            <a:ext cx="901154" cy="64110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0" name="Textfeld 99"/>
          <p:cNvSpPr txBox="1"/>
          <p:nvPr/>
        </p:nvSpPr>
        <p:spPr>
          <a:xfrm>
            <a:off x="10389413" y="4246856"/>
            <a:ext cx="923925" cy="338554"/>
          </a:xfrm>
          <a:prstGeom prst="rect">
            <a:avLst/>
          </a:prstGeom>
          <a:noFill/>
          <a:ln w="38100">
            <a:noFill/>
          </a:ln>
          <a:effectLst/>
        </p:spPr>
        <p:txBody>
          <a:bodyPr wrap="square" rtlCol="0">
            <a:spAutoFit/>
          </a:bodyPr>
          <a:lstStyle/>
          <a:p>
            <a:r>
              <a:rPr lang="en-US" sz="1600" b="1" dirty="0" err="1"/>
              <a:t>Clima</a:t>
            </a:r>
            <a:r>
              <a:rPr lang="en-US" sz="1600" b="1" dirty="0"/>
              <a:t>?</a:t>
            </a:r>
          </a:p>
        </p:txBody>
      </p:sp>
      <p:sp>
        <p:nvSpPr>
          <p:cNvPr id="34" name="Textfeld 33"/>
          <p:cNvSpPr txBox="1"/>
          <p:nvPr/>
        </p:nvSpPr>
        <p:spPr>
          <a:xfrm>
            <a:off x="8652533" y="1989514"/>
            <a:ext cx="1301596" cy="338554"/>
          </a:xfrm>
          <a:prstGeom prst="rect">
            <a:avLst/>
          </a:prstGeom>
          <a:noFill/>
          <a:ln w="38100">
            <a:noFill/>
          </a:ln>
          <a:effectLst/>
        </p:spPr>
        <p:txBody>
          <a:bodyPr wrap="square" rtlCol="0">
            <a:spAutoFit/>
          </a:bodyPr>
          <a:lstStyle/>
          <a:p>
            <a:r>
              <a:rPr lang="en-US" sz="1600" b="1" dirty="0"/>
              <a:t>Geografia!</a:t>
            </a:r>
          </a:p>
        </p:txBody>
      </p:sp>
      <p:sp>
        <p:nvSpPr>
          <p:cNvPr id="41" name="Ellipse 40">
            <a:extLst>
              <a:ext uri="{FF2B5EF4-FFF2-40B4-BE49-F238E27FC236}">
                <a16:creationId xmlns:a16="http://schemas.microsoft.com/office/drawing/2014/main" id="{14EBD8E8-474E-0C85-472D-75ED8CB66843}"/>
              </a:ext>
            </a:extLst>
          </p:cNvPr>
          <p:cNvSpPr/>
          <p:nvPr/>
        </p:nvSpPr>
        <p:spPr>
          <a:xfrm>
            <a:off x="8080513" y="5034169"/>
            <a:ext cx="664297" cy="641103"/>
          </a:xfrm>
          <a:prstGeom prst="ellipse">
            <a:avLst/>
          </a:prstGeom>
          <a:noFill/>
          <a:ln w="28575">
            <a:solidFill>
              <a:schemeClr val="accent5"/>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p>
        </p:txBody>
      </p:sp>
      <p:pic>
        <p:nvPicPr>
          <p:cNvPr id="42" name="Grafik 41">
            <a:extLst>
              <a:ext uri="{FF2B5EF4-FFF2-40B4-BE49-F238E27FC236}">
                <a16:creationId xmlns:a16="http://schemas.microsoft.com/office/drawing/2014/main" id="{1E31BE63-D7C9-1C97-D655-2622A6B0FD08}"/>
              </a:ext>
            </a:extLst>
          </p:cNvPr>
          <p:cNvPicPr>
            <a:picLocks noChangeAspect="1"/>
          </p:cNvPicPr>
          <p:nvPr/>
        </p:nvPicPr>
        <p:blipFill>
          <a:blip r:embed="rId7"/>
          <a:stretch>
            <a:fillRect/>
          </a:stretch>
        </p:blipFill>
        <p:spPr>
          <a:xfrm>
            <a:off x="360292" y="1850775"/>
            <a:ext cx="6233666" cy="3295159"/>
          </a:xfrm>
          <a:prstGeom prst="rect">
            <a:avLst/>
          </a:prstGeom>
        </p:spPr>
      </p:pic>
    </p:spTree>
    <p:extLst>
      <p:ext uri="{BB962C8B-B14F-4D97-AF65-F5344CB8AC3E}">
        <p14:creationId xmlns:p14="http://schemas.microsoft.com/office/powerpoint/2010/main" val="4045164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grpId="1" nodeType="clickEffect">
                                  <p:stCondLst>
                                    <p:cond delay="0"/>
                                  </p:stCondLst>
                                  <p:childTnLst>
                                    <p:animClr clrSpc="rgb" dir="cw">
                                      <p:cBhvr override="childStyle">
                                        <p:cTn id="34" dur="2000" fill="hold"/>
                                        <p:tgtEl>
                                          <p:spTgt spid="34"/>
                                        </p:tgtEl>
                                        <p:attrNameLst>
                                          <p:attrName>style.color</p:attrName>
                                        </p:attrNameLst>
                                      </p:cBhvr>
                                      <p:to>
                                        <a:srgbClr val="E6001A"/>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00" grpId="0"/>
      <p:bldP spid="34" grpId="0"/>
      <p:bldP spid="34" grpId="1"/>
      <p:bldP spid="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8F4B95-BECA-5373-D0DD-E700187C1F6F}"/>
              </a:ext>
            </a:extLst>
          </p:cNvPr>
          <p:cNvSpPr>
            <a:spLocks noGrp="1"/>
          </p:cNvSpPr>
          <p:nvPr>
            <p:ph type="title"/>
          </p:nvPr>
        </p:nvSpPr>
        <p:spPr/>
        <p:txBody>
          <a:bodyPr/>
          <a:lstStyle/>
          <a:p>
            <a:r>
              <a:rPr lang="en-US" dirty="0" err="1"/>
              <a:t>Objetivos</a:t>
            </a:r>
            <a:r>
              <a:rPr lang="en-US" dirty="0"/>
              <a:t> e </a:t>
            </a:r>
            <a:r>
              <a:rPr lang="en-US" dirty="0" err="1"/>
              <a:t>caminho</a:t>
            </a:r>
            <a:r>
              <a:rPr lang="en-US" dirty="0"/>
              <a:t> da </a:t>
            </a:r>
            <a:r>
              <a:rPr lang="en-US" dirty="0" err="1"/>
              <a:t>pesquisa</a:t>
            </a:r>
            <a:endParaRPr lang="en-US" dirty="0"/>
          </a:p>
        </p:txBody>
      </p:sp>
      <p:sp>
        <p:nvSpPr>
          <p:cNvPr id="3" name="Foliennummernplatzhalter 2">
            <a:extLst>
              <a:ext uri="{FF2B5EF4-FFF2-40B4-BE49-F238E27FC236}">
                <a16:creationId xmlns:a16="http://schemas.microsoft.com/office/drawing/2014/main" id="{F26B1CB6-EA7C-9902-F0A2-D9A6AEB18FBE}"/>
              </a:ext>
            </a:extLst>
          </p:cNvPr>
          <p:cNvSpPr>
            <a:spLocks noGrp="1"/>
          </p:cNvSpPr>
          <p:nvPr>
            <p:ph type="sldNum" sz="quarter" idx="4"/>
          </p:nvPr>
        </p:nvSpPr>
        <p:spPr/>
        <p:txBody>
          <a:bodyPr/>
          <a:lstStyle/>
          <a:p>
            <a:pPr>
              <a:defRPr/>
            </a:pPr>
            <a:fld id="{E99622A6-2984-FB43-B5DD-D01E2FE74CFA}" type="slidenum">
              <a:rPr lang="en-GB" smtClean="0"/>
              <a:pPr>
                <a:defRPr/>
              </a:pPr>
              <a:t>19</a:t>
            </a:fld>
            <a:endParaRPr lang="en-GB" dirty="0"/>
          </a:p>
        </p:txBody>
      </p:sp>
      <p:sp>
        <p:nvSpPr>
          <p:cNvPr id="4" name="Fußzeilenplatzhalter 3">
            <a:extLst>
              <a:ext uri="{FF2B5EF4-FFF2-40B4-BE49-F238E27FC236}">
                <a16:creationId xmlns:a16="http://schemas.microsoft.com/office/drawing/2014/main" id="{F5E1B2BD-A706-945D-D6F9-5C16128DC6C4}"/>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58AA4E50-5EFD-C5C2-B446-DE1279B71248}"/>
              </a:ext>
            </a:extLst>
          </p:cNvPr>
          <p:cNvSpPr>
            <a:spLocks noGrp="1"/>
          </p:cNvSpPr>
          <p:nvPr>
            <p:ph type="dt" sz="half" idx="2"/>
          </p:nvPr>
        </p:nvSpPr>
        <p:spPr/>
        <p:txBody>
          <a:bodyPr/>
          <a:lstStyle/>
          <a:p>
            <a:pPr>
              <a:defRPr/>
            </a:pPr>
            <a:fld id="{E6F9E80B-2901-46CE-82EE-EDD5B76C7B06}" type="datetime1">
              <a:rPr lang="de-DE" smtClean="0"/>
              <a:t>24.09.2024</a:t>
            </a:fld>
            <a:endParaRPr lang="en-GB" dirty="0"/>
          </a:p>
        </p:txBody>
      </p:sp>
      <p:sp>
        <p:nvSpPr>
          <p:cNvPr id="6" name="Textplatzhalter 5">
            <a:extLst>
              <a:ext uri="{FF2B5EF4-FFF2-40B4-BE49-F238E27FC236}">
                <a16:creationId xmlns:a16="http://schemas.microsoft.com/office/drawing/2014/main" id="{06492826-A480-3ED2-5604-D6B42993FD96}"/>
              </a:ext>
            </a:extLst>
          </p:cNvPr>
          <p:cNvSpPr>
            <a:spLocks noGrp="1"/>
          </p:cNvSpPr>
          <p:nvPr>
            <p:ph type="body" sz="quarter" idx="13"/>
          </p:nvPr>
        </p:nvSpPr>
        <p:spPr/>
        <p:txBody>
          <a:bodyPr/>
          <a:lstStyle/>
          <a:p>
            <a:endParaRPr lang="en-US"/>
          </a:p>
        </p:txBody>
      </p:sp>
      <p:sp>
        <p:nvSpPr>
          <p:cNvPr id="7" name="Textfeld 6">
            <a:extLst>
              <a:ext uri="{FF2B5EF4-FFF2-40B4-BE49-F238E27FC236}">
                <a16:creationId xmlns:a16="http://schemas.microsoft.com/office/drawing/2014/main" id="{12E4CB9E-77F5-A220-0D1A-2EBC33EA3AD6}"/>
              </a:ext>
            </a:extLst>
          </p:cNvPr>
          <p:cNvSpPr txBox="1"/>
          <p:nvPr/>
        </p:nvSpPr>
        <p:spPr>
          <a:xfrm>
            <a:off x="368837" y="1448930"/>
            <a:ext cx="11450638" cy="3416320"/>
          </a:xfrm>
          <a:prstGeom prst="rect">
            <a:avLst/>
          </a:prstGeom>
          <a:noFill/>
          <a:ln w="38100">
            <a:noFill/>
          </a:ln>
          <a:effectLst/>
        </p:spPr>
        <p:txBody>
          <a:bodyPr wrap="square" rtlCol="0">
            <a:spAutoFit/>
          </a:bodyPr>
          <a:lstStyle/>
          <a:p>
            <a:endParaRPr lang="pt-BR" dirty="0"/>
          </a:p>
          <a:p>
            <a:r>
              <a:rPr lang="pt-BR" dirty="0"/>
              <a:t>Coleta de dados por meio de questionários online</a:t>
            </a:r>
          </a:p>
          <a:p>
            <a:pPr marL="285750" indent="-285750">
              <a:buFont typeface="Arial" panose="020B0604020202020204" pitchFamily="34" charset="0"/>
              <a:buChar char="•"/>
            </a:pPr>
            <a:r>
              <a:rPr lang="pt-BR" dirty="0"/>
              <a:t>16.10</a:t>
            </a:r>
          </a:p>
          <a:p>
            <a:pPr marL="285750" indent="-285750">
              <a:buFont typeface="Arial" panose="020B0604020202020204" pitchFamily="34" charset="0"/>
              <a:buChar char="•"/>
            </a:pPr>
            <a:r>
              <a:rPr lang="pt-BR" dirty="0"/>
              <a:t>30.10</a:t>
            </a:r>
          </a:p>
          <a:p>
            <a:pPr marL="285750" indent="-285750">
              <a:buFont typeface="Arial" panose="020B0604020202020204" pitchFamily="34" charset="0"/>
              <a:buChar char="•"/>
            </a:pPr>
            <a:r>
              <a:rPr lang="pt-BR" dirty="0"/>
              <a:t>06.11</a:t>
            </a:r>
          </a:p>
          <a:p>
            <a:pPr marL="285750" indent="-285750">
              <a:buFont typeface="Arial" panose="020B0604020202020204" pitchFamily="34" charset="0"/>
              <a:buChar char="•"/>
            </a:pPr>
            <a:endParaRPr lang="pt-BR" dirty="0"/>
          </a:p>
          <a:p>
            <a:r>
              <a:rPr lang="pt-BR" dirty="0"/>
              <a:t>Participacao obrigatorio, sem influenca da nota da disciplina</a:t>
            </a:r>
          </a:p>
          <a:p>
            <a:pPr marL="285750" indent="-285750">
              <a:buFont typeface="Arial" panose="020B0604020202020204" pitchFamily="34" charset="0"/>
              <a:buChar char="•"/>
            </a:pPr>
            <a:r>
              <a:rPr lang="pt-BR" dirty="0"/>
              <a:t>Responder as questionarios online</a:t>
            </a:r>
          </a:p>
          <a:p>
            <a:pPr marL="285750" indent="-285750">
              <a:buFont typeface="Arial" panose="020B0604020202020204" pitchFamily="34" charset="0"/>
              <a:buChar char="•"/>
            </a:pPr>
            <a:r>
              <a:rPr lang="pt-BR" dirty="0"/>
              <a:t>Distribução das tutorials en eDisciplinas</a:t>
            </a:r>
          </a:p>
          <a:p>
            <a:pPr marL="285750" indent="-285750">
              <a:buFont typeface="Arial" panose="020B0604020202020204" pitchFamily="34" charset="0"/>
              <a:buChar char="•"/>
            </a:pPr>
            <a:endParaRPr lang="pt-BR" dirty="0"/>
          </a:p>
          <a:p>
            <a:endParaRPr lang="pt-BR"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56684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hlinkClick r:id="rId13" action="ppaction://hlinksldjump"/>
            <a:extLst>
              <a:ext uri="{FF2B5EF4-FFF2-40B4-BE49-F238E27FC236}">
                <a16:creationId xmlns:a16="http://schemas.microsoft.com/office/drawing/2014/main" id="{0B53D06C-011B-73E8-B518-FC6D2C63DFEC}"/>
              </a:ext>
            </a:extLst>
          </p:cNvPr>
          <p:cNvSpPr/>
          <p:nvPr>
            <p:custDataLst>
              <p:tags r:id="rId2"/>
            </p:custDataLst>
          </p:nvPr>
        </p:nvSpPr>
        <p:spPr>
          <a:xfrm>
            <a:off x="1080551" y="3416281"/>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Metodologia qWRM</a:t>
            </a:r>
          </a:p>
        </p:txBody>
      </p:sp>
      <p:sp>
        <p:nvSpPr>
          <p:cNvPr id="14" name="Ellipse 13">
            <a:hlinkClick r:id="rId13" action="ppaction://hlinksldjump"/>
            <a:extLst>
              <a:ext uri="{FF2B5EF4-FFF2-40B4-BE49-F238E27FC236}">
                <a16:creationId xmlns:a16="http://schemas.microsoft.com/office/drawing/2014/main" id="{5EC07415-E7F3-4F29-1B41-A9305039FE77}"/>
              </a:ext>
            </a:extLst>
          </p:cNvPr>
          <p:cNvSpPr/>
          <p:nvPr>
            <p:custDataLst>
              <p:tags r:id="rId3"/>
            </p:custDataLst>
          </p:nvPr>
        </p:nvSpPr>
        <p:spPr>
          <a:xfrm>
            <a:off x="514349" y="3416281"/>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4</a:t>
            </a:r>
          </a:p>
        </p:txBody>
      </p:sp>
      <p:sp>
        <p:nvSpPr>
          <p:cNvPr id="13" name="Rechteck 12">
            <a:hlinkClick r:id="rId14" action="ppaction://hlinksldjump"/>
            <a:extLst>
              <a:ext uri="{FF2B5EF4-FFF2-40B4-BE49-F238E27FC236}">
                <a16:creationId xmlns:a16="http://schemas.microsoft.com/office/drawing/2014/main" id="{7ED45912-8DAC-3485-E987-DE987BFD6687}"/>
              </a:ext>
            </a:extLst>
          </p:cNvPr>
          <p:cNvSpPr/>
          <p:nvPr>
            <p:custDataLst>
              <p:tags r:id="rId4"/>
            </p:custDataLst>
          </p:nvPr>
        </p:nvSpPr>
        <p:spPr>
          <a:xfrm>
            <a:off x="1080551" y="2850079"/>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Exemplos de qWSM</a:t>
            </a:r>
          </a:p>
        </p:txBody>
      </p:sp>
      <p:sp>
        <p:nvSpPr>
          <p:cNvPr id="12" name="Ellipse 11">
            <a:hlinkClick r:id="rId14" action="ppaction://hlinksldjump"/>
            <a:extLst>
              <a:ext uri="{FF2B5EF4-FFF2-40B4-BE49-F238E27FC236}">
                <a16:creationId xmlns:a16="http://schemas.microsoft.com/office/drawing/2014/main" id="{06883E54-B903-9506-DF2E-091139035C6C}"/>
              </a:ext>
            </a:extLst>
          </p:cNvPr>
          <p:cNvSpPr/>
          <p:nvPr>
            <p:custDataLst>
              <p:tags r:id="rId5"/>
            </p:custDataLst>
          </p:nvPr>
        </p:nvSpPr>
        <p:spPr>
          <a:xfrm>
            <a:off x="514349" y="2850079"/>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3</a:t>
            </a:r>
          </a:p>
        </p:txBody>
      </p:sp>
      <p:sp>
        <p:nvSpPr>
          <p:cNvPr id="11" name="Rechteck 10">
            <a:hlinkClick r:id="rId15" action="ppaction://hlinksldjump"/>
            <a:extLst>
              <a:ext uri="{FF2B5EF4-FFF2-40B4-BE49-F238E27FC236}">
                <a16:creationId xmlns:a16="http://schemas.microsoft.com/office/drawing/2014/main" id="{9E3C7C21-39B3-A993-1D8D-8D7B55019982}"/>
              </a:ext>
            </a:extLst>
          </p:cNvPr>
          <p:cNvSpPr/>
          <p:nvPr>
            <p:custDataLst>
              <p:tags r:id="rId6"/>
            </p:custDataLst>
          </p:nvPr>
        </p:nvSpPr>
        <p:spPr>
          <a:xfrm>
            <a:off x="1080551" y="2283877"/>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 modelo qWSM</a:t>
            </a:r>
          </a:p>
        </p:txBody>
      </p:sp>
      <p:sp>
        <p:nvSpPr>
          <p:cNvPr id="10" name="Ellipse 9">
            <a:hlinkClick r:id="rId15" action="ppaction://hlinksldjump"/>
            <a:extLst>
              <a:ext uri="{FF2B5EF4-FFF2-40B4-BE49-F238E27FC236}">
                <a16:creationId xmlns:a16="http://schemas.microsoft.com/office/drawing/2014/main" id="{4F30E870-993C-13B0-04E7-5F473CAA8555}"/>
              </a:ext>
            </a:extLst>
          </p:cNvPr>
          <p:cNvSpPr/>
          <p:nvPr>
            <p:custDataLst>
              <p:tags r:id="rId7"/>
            </p:custDataLst>
          </p:nvPr>
        </p:nvSpPr>
        <p:spPr>
          <a:xfrm>
            <a:off x="514349" y="2283877"/>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2</a:t>
            </a:r>
          </a:p>
        </p:txBody>
      </p:sp>
      <p:sp>
        <p:nvSpPr>
          <p:cNvPr id="9" name="Rechteck 8">
            <a:extLst>
              <a:ext uri="{FF2B5EF4-FFF2-40B4-BE49-F238E27FC236}">
                <a16:creationId xmlns:a16="http://schemas.microsoft.com/office/drawing/2014/main" id="{556CD6DE-BFF8-1371-BAFE-348275BEEC4A}"/>
              </a:ext>
            </a:extLst>
          </p:cNvPr>
          <p:cNvSpPr/>
          <p:nvPr>
            <p:custDataLst>
              <p:tags r:id="rId8"/>
            </p:custDataLst>
          </p:nvPr>
        </p:nvSpPr>
        <p:spPr>
          <a:xfrm>
            <a:off x="765700" y="1717675"/>
            <a:ext cx="10909566" cy="502702"/>
          </a:xfrm>
          <a:prstGeom prst="rect">
            <a:avLst/>
          </a:prstGeom>
          <a:solidFill>
            <a:srgbClr val="D9D9D9"/>
          </a:solidFill>
          <a:ln w="28575" cap="flat" cmpd="sng" algn="ctr">
            <a:no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0" tIns="127000" rIns="0" bIns="127000" numCol="1" spcCol="0" rtlCol="0" fromWordArt="0" anchor="t" anchorCtr="0" forceAA="0" compatLnSpc="1">
            <a:prstTxWarp prst="textNoShape">
              <a:avLst/>
            </a:prstTxWarp>
            <a:noAutofit/>
          </a:bodyPr>
          <a:lstStyle/>
          <a:p>
            <a:pPr algn="ctr"/>
            <a:endParaRPr lang="en-US" sz="1600">
              <a:solidFill>
                <a:schemeClr val="tx1"/>
              </a:solidFill>
            </a:endParaRPr>
          </a:p>
        </p:txBody>
      </p:sp>
      <p:sp>
        <p:nvSpPr>
          <p:cNvPr id="8" name="Rechteck 7">
            <a:hlinkClick r:id="rId16" action="ppaction://hlinksldjump"/>
            <a:extLst>
              <a:ext uri="{FF2B5EF4-FFF2-40B4-BE49-F238E27FC236}">
                <a16:creationId xmlns:a16="http://schemas.microsoft.com/office/drawing/2014/main" id="{843FD269-E938-F301-4217-22384D35FE15}"/>
              </a:ext>
            </a:extLst>
          </p:cNvPr>
          <p:cNvSpPr/>
          <p:nvPr>
            <p:custDataLst>
              <p:tags r:id="rId9"/>
            </p:custDataLst>
          </p:nvPr>
        </p:nvSpPr>
        <p:spPr>
          <a:xfrm>
            <a:off x="1080551" y="1717675"/>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Objetivos</a:t>
            </a:r>
          </a:p>
        </p:txBody>
      </p:sp>
      <p:sp>
        <p:nvSpPr>
          <p:cNvPr id="7" name="Ellipse 6">
            <a:hlinkClick r:id="rId16" action="ppaction://hlinksldjump"/>
            <a:extLst>
              <a:ext uri="{FF2B5EF4-FFF2-40B4-BE49-F238E27FC236}">
                <a16:creationId xmlns:a16="http://schemas.microsoft.com/office/drawing/2014/main" id="{6842D339-B571-6B4F-F314-D1F9FABCF610}"/>
              </a:ext>
            </a:extLst>
          </p:cNvPr>
          <p:cNvSpPr/>
          <p:nvPr>
            <p:custDataLst>
              <p:tags r:id="rId10"/>
            </p:custDataLst>
          </p:nvPr>
        </p:nvSpPr>
        <p:spPr>
          <a:xfrm>
            <a:off x="514349" y="1717675"/>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1</a:t>
            </a:r>
          </a:p>
        </p:txBody>
      </p:sp>
      <p:sp>
        <p:nvSpPr>
          <p:cNvPr id="2" name="Titel 1">
            <a:extLst>
              <a:ext uri="{FF2B5EF4-FFF2-40B4-BE49-F238E27FC236}">
                <a16:creationId xmlns:a16="http://schemas.microsoft.com/office/drawing/2014/main" id="{CAE680E3-8167-A243-EDBC-836DFF98BEAB}"/>
              </a:ext>
            </a:extLst>
          </p:cNvPr>
          <p:cNvSpPr>
            <a:spLocks noGrp="1"/>
          </p:cNvSpPr>
          <p:nvPr>
            <p:ph type="title"/>
            <p:custDataLst>
              <p:tags r:id="rId11"/>
            </p:custDataLst>
          </p:nvPr>
        </p:nvSpPr>
        <p:spPr/>
        <p:txBody>
          <a:bodyPr/>
          <a:lstStyle/>
          <a:p>
            <a:r>
              <a:rPr lang="en-US"/>
              <a:t>Agenda</a:t>
            </a:r>
          </a:p>
        </p:txBody>
      </p:sp>
      <p:sp>
        <p:nvSpPr>
          <p:cNvPr id="3" name="Foliennummernplatzhalter 2">
            <a:extLst>
              <a:ext uri="{FF2B5EF4-FFF2-40B4-BE49-F238E27FC236}">
                <a16:creationId xmlns:a16="http://schemas.microsoft.com/office/drawing/2014/main" id="{FAB7715A-B882-ADE2-E2FB-BB0C82AB94BD}"/>
              </a:ext>
            </a:extLst>
          </p:cNvPr>
          <p:cNvSpPr>
            <a:spLocks noGrp="1"/>
          </p:cNvSpPr>
          <p:nvPr>
            <p:ph type="sldNum" sz="quarter" idx="4"/>
          </p:nvPr>
        </p:nvSpPr>
        <p:spPr/>
        <p:txBody>
          <a:bodyPr/>
          <a:lstStyle/>
          <a:p>
            <a:pPr>
              <a:defRPr/>
            </a:pPr>
            <a:fld id="{E99622A6-2984-FB43-B5DD-D01E2FE74CFA}" type="slidenum">
              <a:rPr lang="en-GB" smtClean="0"/>
              <a:pPr>
                <a:defRPr/>
              </a:pPr>
              <a:t>2</a:t>
            </a:fld>
            <a:endParaRPr lang="en-GB" dirty="0"/>
          </a:p>
        </p:txBody>
      </p:sp>
      <p:sp>
        <p:nvSpPr>
          <p:cNvPr id="4" name="Fußzeilenplatzhalter 3">
            <a:extLst>
              <a:ext uri="{FF2B5EF4-FFF2-40B4-BE49-F238E27FC236}">
                <a16:creationId xmlns:a16="http://schemas.microsoft.com/office/drawing/2014/main" id="{5144A383-9A07-97C0-6AE7-03817033BF91}"/>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9431106D-2795-FE75-72E0-8DCC752915DC}"/>
              </a:ext>
            </a:extLst>
          </p:cNvPr>
          <p:cNvSpPr>
            <a:spLocks noGrp="1"/>
          </p:cNvSpPr>
          <p:nvPr>
            <p:ph type="dt" sz="half" idx="2"/>
          </p:nvPr>
        </p:nvSpPr>
        <p:spPr/>
        <p:txBody>
          <a:bodyPr/>
          <a:lstStyle/>
          <a:p>
            <a:pPr>
              <a:defRPr/>
            </a:pPr>
            <a:fld id="{BA3CF564-A7F3-4B43-ABE0-D52AE55B6B4C}" type="datetime1">
              <a:rPr lang="de-DE" smtClean="0"/>
              <a:t>24.09.2024</a:t>
            </a:fld>
            <a:endParaRPr lang="en-GB" dirty="0"/>
          </a:p>
        </p:txBody>
      </p:sp>
    </p:spTree>
    <p:custDataLst>
      <p:tags r:id="rId1"/>
    </p:custDataLst>
    <p:extLst>
      <p:ext uri="{BB962C8B-B14F-4D97-AF65-F5344CB8AC3E}">
        <p14:creationId xmlns:p14="http://schemas.microsoft.com/office/powerpoint/2010/main" val="2527812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F615C7-BD72-5775-4CB4-19C21F5F1805}"/>
              </a:ext>
            </a:extLst>
          </p:cNvPr>
          <p:cNvSpPr>
            <a:spLocks noGrp="1"/>
          </p:cNvSpPr>
          <p:nvPr>
            <p:ph type="title"/>
          </p:nvPr>
        </p:nvSpPr>
        <p:spPr/>
        <p:txBody>
          <a:bodyPr/>
          <a:lstStyle/>
          <a:p>
            <a:r>
              <a:rPr lang="en-US" dirty="0" err="1"/>
              <a:t>Questionario</a:t>
            </a:r>
            <a:r>
              <a:rPr lang="en-US" dirty="0"/>
              <a:t> 1: </a:t>
            </a:r>
            <a:r>
              <a:rPr lang="en-US" dirty="0" err="1"/>
              <a:t>Conceito</a:t>
            </a:r>
            <a:endParaRPr lang="en-US" dirty="0"/>
          </a:p>
        </p:txBody>
      </p:sp>
      <p:sp>
        <p:nvSpPr>
          <p:cNvPr id="3" name="Foliennummernplatzhalter 2">
            <a:extLst>
              <a:ext uri="{FF2B5EF4-FFF2-40B4-BE49-F238E27FC236}">
                <a16:creationId xmlns:a16="http://schemas.microsoft.com/office/drawing/2014/main" id="{7019CB32-DBCD-C578-2D1A-498DAC95E012}"/>
              </a:ext>
            </a:extLst>
          </p:cNvPr>
          <p:cNvSpPr>
            <a:spLocks noGrp="1"/>
          </p:cNvSpPr>
          <p:nvPr>
            <p:ph type="sldNum" sz="quarter" idx="4"/>
          </p:nvPr>
        </p:nvSpPr>
        <p:spPr/>
        <p:txBody>
          <a:bodyPr/>
          <a:lstStyle/>
          <a:p>
            <a:pPr>
              <a:defRPr/>
            </a:pPr>
            <a:fld id="{E99622A6-2984-FB43-B5DD-D01E2FE74CFA}" type="slidenum">
              <a:rPr lang="en-GB" smtClean="0"/>
              <a:pPr>
                <a:defRPr/>
              </a:pPr>
              <a:t>20</a:t>
            </a:fld>
            <a:endParaRPr lang="en-GB" dirty="0"/>
          </a:p>
        </p:txBody>
      </p:sp>
      <p:sp>
        <p:nvSpPr>
          <p:cNvPr id="4" name="Fußzeilenplatzhalter 3">
            <a:extLst>
              <a:ext uri="{FF2B5EF4-FFF2-40B4-BE49-F238E27FC236}">
                <a16:creationId xmlns:a16="http://schemas.microsoft.com/office/drawing/2014/main" id="{A25BE4B7-2559-83D5-65E9-23D76878C51C}"/>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0F1AB5C8-93BE-4162-F476-F7F02C1AA643}"/>
              </a:ext>
            </a:extLst>
          </p:cNvPr>
          <p:cNvSpPr>
            <a:spLocks noGrp="1"/>
          </p:cNvSpPr>
          <p:nvPr>
            <p:ph type="dt" sz="half" idx="2"/>
          </p:nvPr>
        </p:nvSpPr>
        <p:spPr/>
        <p:txBody>
          <a:bodyPr/>
          <a:lstStyle/>
          <a:p>
            <a:pPr>
              <a:defRPr/>
            </a:pPr>
            <a:fld id="{58B171D0-CB52-4558-826F-8FF69149215B}" type="datetime1">
              <a:rPr lang="de-DE" smtClean="0"/>
              <a:t>24.09.2024</a:t>
            </a:fld>
            <a:endParaRPr lang="en-GB" dirty="0"/>
          </a:p>
        </p:txBody>
      </p:sp>
      <p:sp>
        <p:nvSpPr>
          <p:cNvPr id="6" name="Textplatzhalter 5">
            <a:extLst>
              <a:ext uri="{FF2B5EF4-FFF2-40B4-BE49-F238E27FC236}">
                <a16:creationId xmlns:a16="http://schemas.microsoft.com/office/drawing/2014/main" id="{9CE5F5EB-BAFF-5A19-D1C2-30454F75284C}"/>
              </a:ext>
            </a:extLst>
          </p:cNvPr>
          <p:cNvSpPr>
            <a:spLocks noGrp="1"/>
          </p:cNvSpPr>
          <p:nvPr>
            <p:ph type="body" sz="quarter" idx="13"/>
          </p:nvPr>
        </p:nvSpPr>
        <p:spPr/>
        <p:txBody>
          <a:bodyPr/>
          <a:lstStyle/>
          <a:p>
            <a:endParaRPr lang="en-US"/>
          </a:p>
        </p:txBody>
      </p:sp>
      <p:sp>
        <p:nvSpPr>
          <p:cNvPr id="8" name="Textfeld 7">
            <a:extLst>
              <a:ext uri="{FF2B5EF4-FFF2-40B4-BE49-F238E27FC236}">
                <a16:creationId xmlns:a16="http://schemas.microsoft.com/office/drawing/2014/main" id="{34FAC72D-6D55-999C-FF3B-2F36E5C7ADB0}"/>
              </a:ext>
            </a:extLst>
          </p:cNvPr>
          <p:cNvSpPr txBox="1"/>
          <p:nvPr/>
        </p:nvSpPr>
        <p:spPr>
          <a:xfrm>
            <a:off x="332702" y="1371897"/>
            <a:ext cx="11448000" cy="2585323"/>
          </a:xfrm>
          <a:prstGeom prst="rect">
            <a:avLst/>
          </a:prstGeom>
          <a:noFill/>
          <a:ln w="38100">
            <a:noFill/>
          </a:ln>
          <a:effectLst/>
        </p:spPr>
        <p:txBody>
          <a:bodyPr wrap="square">
            <a:spAutoFit/>
          </a:bodyPr>
          <a:lstStyle/>
          <a:p>
            <a:r>
              <a:rPr lang="pt-BR" dirty="0"/>
              <a:t>Queremos entender quais são as </a:t>
            </a:r>
            <a:r>
              <a:rPr lang="pt-BR" b="1" dirty="0"/>
              <a:t>partes ou subsistemas mais importantes</a:t>
            </a:r>
            <a:r>
              <a:rPr lang="pt-BR" dirty="0"/>
              <a:t> em relação </a:t>
            </a:r>
            <a:r>
              <a:rPr lang="pt-BR" b="1" dirty="0"/>
              <a:t>à função</a:t>
            </a:r>
            <a:r>
              <a:rPr lang="pt-BR" dirty="0"/>
              <a:t> do seu sistema!</a:t>
            </a:r>
          </a:p>
          <a:p>
            <a:endParaRPr lang="pt-BR" dirty="0"/>
          </a:p>
          <a:p>
            <a:pPr marL="285750" indent="-285750">
              <a:buFont typeface="Arial" panose="020B0604020202020204" pitchFamily="34" charset="0"/>
              <a:buChar char="•"/>
            </a:pPr>
            <a:r>
              <a:rPr lang="pt-BR" dirty="0"/>
              <a:t>Identificar as partes que definem as </a:t>
            </a:r>
            <a:r>
              <a:rPr lang="pt-BR" b="1" dirty="0"/>
              <a:t>principais funções </a:t>
            </a:r>
            <a:r>
              <a:rPr lang="pt-BR" dirty="0"/>
              <a:t>do seu sistema.</a:t>
            </a:r>
          </a:p>
          <a:p>
            <a:pPr marL="285750" indent="-285750">
              <a:buFont typeface="Arial" panose="020B0604020202020204" pitchFamily="34" charset="0"/>
              <a:buChar char="•"/>
            </a:pPr>
            <a:endParaRPr lang="pt-BR" dirty="0"/>
          </a:p>
          <a:p>
            <a:pPr marL="285750" indent="-285750">
              <a:buFont typeface="Arial" panose="020B0604020202020204" pitchFamily="34" charset="0"/>
              <a:buChar char="•"/>
            </a:pPr>
            <a:r>
              <a:rPr lang="pt-BR" dirty="0"/>
              <a:t>Derivar uma </a:t>
            </a:r>
            <a:r>
              <a:rPr lang="pt-BR" b="1" dirty="0"/>
              <a:t>estrutura funcional </a:t>
            </a:r>
            <a:r>
              <a:rPr lang="pt-BR" dirty="0"/>
              <a:t>do seu sistema.</a:t>
            </a:r>
          </a:p>
          <a:p>
            <a:pPr marL="285750" indent="-285750">
              <a:buFont typeface="Arial" panose="020B0604020202020204" pitchFamily="34" charset="0"/>
              <a:buChar char="•"/>
            </a:pPr>
            <a:endParaRPr lang="pt-BR" dirty="0"/>
          </a:p>
          <a:p>
            <a:pPr marL="285750" indent="-285750">
              <a:buFont typeface="Arial" panose="020B0604020202020204" pitchFamily="34" charset="0"/>
              <a:buChar char="•"/>
            </a:pPr>
            <a:r>
              <a:rPr lang="pt-BR" dirty="0"/>
              <a:t>Derivar uma </a:t>
            </a:r>
            <a:r>
              <a:rPr lang="pt-BR" b="1" dirty="0"/>
              <a:t>relação qualitativa </a:t>
            </a:r>
            <a:r>
              <a:rPr lang="pt-BR" dirty="0"/>
              <a:t>entre os </a:t>
            </a:r>
            <a:r>
              <a:rPr lang="pt-BR" b="1" dirty="0"/>
              <a:t>parâmetros de design e a função </a:t>
            </a:r>
            <a:r>
              <a:rPr lang="pt-BR" dirty="0"/>
              <a:t>do seu sistema!</a:t>
            </a:r>
          </a:p>
          <a:p>
            <a:endParaRPr lang="en-US" dirty="0"/>
          </a:p>
        </p:txBody>
      </p:sp>
    </p:spTree>
    <p:extLst>
      <p:ext uri="{BB962C8B-B14F-4D97-AF65-F5344CB8AC3E}">
        <p14:creationId xmlns:p14="http://schemas.microsoft.com/office/powerpoint/2010/main" val="182599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968313-4C39-2CAA-63DC-6AA9790C187F}"/>
              </a:ext>
            </a:extLst>
          </p:cNvPr>
          <p:cNvSpPr>
            <a:spLocks noGrp="1"/>
          </p:cNvSpPr>
          <p:nvPr>
            <p:ph type="title"/>
          </p:nvPr>
        </p:nvSpPr>
        <p:spPr/>
        <p:txBody>
          <a:bodyPr/>
          <a:lstStyle/>
          <a:p>
            <a:r>
              <a:rPr lang="en-US" dirty="0" err="1"/>
              <a:t>Questionario</a:t>
            </a:r>
            <a:r>
              <a:rPr lang="en-US" dirty="0"/>
              <a:t> 2: Design</a:t>
            </a:r>
          </a:p>
        </p:txBody>
      </p:sp>
      <p:sp>
        <p:nvSpPr>
          <p:cNvPr id="3" name="Foliennummernplatzhalter 2">
            <a:extLst>
              <a:ext uri="{FF2B5EF4-FFF2-40B4-BE49-F238E27FC236}">
                <a16:creationId xmlns:a16="http://schemas.microsoft.com/office/drawing/2014/main" id="{3DCBC31F-7C90-1FDD-0E0A-376A3FC223B5}"/>
              </a:ext>
            </a:extLst>
          </p:cNvPr>
          <p:cNvSpPr>
            <a:spLocks noGrp="1"/>
          </p:cNvSpPr>
          <p:nvPr>
            <p:ph type="sldNum" sz="quarter" idx="4"/>
          </p:nvPr>
        </p:nvSpPr>
        <p:spPr/>
        <p:txBody>
          <a:bodyPr/>
          <a:lstStyle/>
          <a:p>
            <a:pPr>
              <a:defRPr/>
            </a:pPr>
            <a:fld id="{E99622A6-2984-FB43-B5DD-D01E2FE74CFA}" type="slidenum">
              <a:rPr lang="en-GB" smtClean="0"/>
              <a:pPr>
                <a:defRPr/>
              </a:pPr>
              <a:t>21</a:t>
            </a:fld>
            <a:endParaRPr lang="en-GB" dirty="0"/>
          </a:p>
        </p:txBody>
      </p:sp>
      <p:sp>
        <p:nvSpPr>
          <p:cNvPr id="4" name="Fußzeilenplatzhalter 3">
            <a:extLst>
              <a:ext uri="{FF2B5EF4-FFF2-40B4-BE49-F238E27FC236}">
                <a16:creationId xmlns:a16="http://schemas.microsoft.com/office/drawing/2014/main" id="{FAE8C396-D1BE-1219-47DB-C01968C016A1}"/>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70C1D455-38C5-CBE3-5B3E-3BB81FFB7DCA}"/>
              </a:ext>
            </a:extLst>
          </p:cNvPr>
          <p:cNvSpPr>
            <a:spLocks noGrp="1"/>
          </p:cNvSpPr>
          <p:nvPr>
            <p:ph type="dt" sz="half" idx="2"/>
          </p:nvPr>
        </p:nvSpPr>
        <p:spPr/>
        <p:txBody>
          <a:bodyPr/>
          <a:lstStyle/>
          <a:p>
            <a:pPr>
              <a:defRPr/>
            </a:pPr>
            <a:fld id="{D635A1FE-242E-41A7-93D8-539CE1339FDE}" type="datetime1">
              <a:rPr lang="de-DE" smtClean="0"/>
              <a:t>24.09.2024</a:t>
            </a:fld>
            <a:endParaRPr lang="en-GB" dirty="0"/>
          </a:p>
        </p:txBody>
      </p:sp>
      <p:sp>
        <p:nvSpPr>
          <p:cNvPr id="6" name="Textplatzhalter 5">
            <a:extLst>
              <a:ext uri="{FF2B5EF4-FFF2-40B4-BE49-F238E27FC236}">
                <a16:creationId xmlns:a16="http://schemas.microsoft.com/office/drawing/2014/main" id="{60F26815-7A6B-3577-EC11-7751D6C12B97}"/>
              </a:ext>
            </a:extLst>
          </p:cNvPr>
          <p:cNvSpPr>
            <a:spLocks noGrp="1"/>
          </p:cNvSpPr>
          <p:nvPr>
            <p:ph type="body" sz="quarter" idx="13"/>
          </p:nvPr>
        </p:nvSpPr>
        <p:spPr/>
        <p:txBody>
          <a:bodyPr/>
          <a:lstStyle/>
          <a:p>
            <a:endParaRPr lang="en-US"/>
          </a:p>
        </p:txBody>
      </p:sp>
      <p:sp>
        <p:nvSpPr>
          <p:cNvPr id="8" name="Textfeld 7">
            <a:extLst>
              <a:ext uri="{FF2B5EF4-FFF2-40B4-BE49-F238E27FC236}">
                <a16:creationId xmlns:a16="http://schemas.microsoft.com/office/drawing/2014/main" id="{9369B47A-D766-CB24-B0D8-A8133D0E8931}"/>
              </a:ext>
            </a:extLst>
          </p:cNvPr>
          <p:cNvSpPr txBox="1"/>
          <p:nvPr/>
        </p:nvSpPr>
        <p:spPr>
          <a:xfrm>
            <a:off x="356373" y="1379769"/>
            <a:ext cx="11447999" cy="3139321"/>
          </a:xfrm>
          <a:prstGeom prst="rect">
            <a:avLst/>
          </a:prstGeom>
          <a:noFill/>
          <a:ln w="38100">
            <a:noFill/>
          </a:ln>
          <a:effectLst/>
        </p:spPr>
        <p:txBody>
          <a:bodyPr wrap="square">
            <a:spAutoFit/>
          </a:bodyPr>
          <a:lstStyle>
            <a:defPPr>
              <a:defRPr lang="de-DE"/>
            </a:defPPr>
            <a:lvl1pPr>
              <a:defRPr/>
            </a:lvl1pPr>
          </a:lstStyle>
          <a:p>
            <a:r>
              <a:rPr lang="pt-BR" dirty="0"/>
              <a:t>Queremos entender, a </a:t>
            </a:r>
            <a:r>
              <a:rPr lang="pt-BR" b="1" dirty="0"/>
              <a:t>relação quantitativo </a:t>
            </a:r>
            <a:r>
              <a:rPr lang="pt-BR" dirty="0"/>
              <a:t>entre o </a:t>
            </a:r>
            <a:r>
              <a:rPr lang="pt-BR" b="1" dirty="0"/>
              <a:t>subsistema mais importante da função </a:t>
            </a:r>
            <a:r>
              <a:rPr lang="pt-BR" dirty="0"/>
              <a:t>do seu sisteme e os </a:t>
            </a:r>
            <a:r>
              <a:rPr lang="pt-BR" b="1" dirty="0"/>
              <a:t>parâmetros de design e processo</a:t>
            </a:r>
            <a:r>
              <a:rPr lang="pt-BR" dirty="0"/>
              <a:t>!</a:t>
            </a:r>
          </a:p>
          <a:p>
            <a:endParaRPr lang="pt-BR" dirty="0"/>
          </a:p>
          <a:p>
            <a:endParaRPr lang="pt-BR" dirty="0"/>
          </a:p>
          <a:p>
            <a:pPr marL="285750" indent="-285750">
              <a:buFont typeface="Arial" panose="020B0604020202020204" pitchFamily="34" charset="0"/>
              <a:buChar char="•"/>
            </a:pPr>
            <a:r>
              <a:rPr lang="pt-BR" dirty="0"/>
              <a:t>Identificar os </a:t>
            </a:r>
            <a:r>
              <a:rPr lang="pt-BR" b="1" dirty="0"/>
              <a:t>partes</a:t>
            </a:r>
            <a:r>
              <a:rPr lang="pt-BR" dirty="0"/>
              <a:t> de seu sistema </a:t>
            </a:r>
            <a:r>
              <a:rPr lang="pt-BR" b="1" dirty="0"/>
              <a:t>envolvidos na função da zona de design</a:t>
            </a:r>
          </a:p>
          <a:p>
            <a:pPr marL="285750" indent="-285750">
              <a:buFont typeface="Arial" panose="020B0604020202020204" pitchFamily="34" charset="0"/>
              <a:buChar char="•"/>
            </a:pPr>
            <a:endParaRPr lang="pt-BR" dirty="0"/>
          </a:p>
          <a:p>
            <a:pPr marL="285750" indent="-285750">
              <a:buFont typeface="Arial" panose="020B0604020202020204" pitchFamily="34" charset="0"/>
              <a:buChar char="•"/>
            </a:pPr>
            <a:r>
              <a:rPr lang="pt-BR" b="1" dirty="0"/>
              <a:t>Nomei os parâmetros </a:t>
            </a:r>
            <a:r>
              <a:rPr lang="pt-BR" dirty="0"/>
              <a:t>de design e os parâmetros de processo que foram identificados responsavel para a função.</a:t>
            </a:r>
          </a:p>
          <a:p>
            <a:pPr marL="285750" indent="-285750">
              <a:buFont typeface="Arial" panose="020B0604020202020204" pitchFamily="34" charset="0"/>
              <a:buChar char="•"/>
            </a:pPr>
            <a:endParaRPr lang="pt-BR" dirty="0"/>
          </a:p>
          <a:p>
            <a:pPr marL="285750" indent="-285750">
              <a:buFont typeface="Arial" panose="020B0604020202020204" pitchFamily="34" charset="0"/>
              <a:buChar char="•"/>
            </a:pPr>
            <a:r>
              <a:rPr lang="pt-BR" dirty="0"/>
              <a:t>Derivar a </a:t>
            </a:r>
            <a:r>
              <a:rPr lang="pt-BR" b="1" dirty="0"/>
              <a:t>relação quantitativo </a:t>
            </a:r>
            <a:r>
              <a:rPr lang="pt-BR" dirty="0"/>
              <a:t>entre a </a:t>
            </a:r>
            <a:r>
              <a:rPr lang="pt-BR" b="1" dirty="0"/>
              <a:t>função</a:t>
            </a:r>
            <a:r>
              <a:rPr lang="pt-BR" dirty="0"/>
              <a:t> da zona de design e os </a:t>
            </a:r>
            <a:r>
              <a:rPr lang="pt-BR" b="1" dirty="0"/>
              <a:t>parâmetros</a:t>
            </a:r>
            <a:r>
              <a:rPr lang="pt-BR" dirty="0"/>
              <a:t> de design e processo definidos</a:t>
            </a:r>
            <a:endParaRPr lang="en-US" dirty="0"/>
          </a:p>
        </p:txBody>
      </p:sp>
    </p:spTree>
    <p:extLst>
      <p:ext uri="{BB962C8B-B14F-4D97-AF65-F5344CB8AC3E}">
        <p14:creationId xmlns:p14="http://schemas.microsoft.com/office/powerpoint/2010/main" val="361250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1A5E51-1ED3-3301-E0F6-AE2B9905E34D}"/>
              </a:ext>
            </a:extLst>
          </p:cNvPr>
          <p:cNvSpPr>
            <a:spLocks noGrp="1"/>
          </p:cNvSpPr>
          <p:nvPr>
            <p:ph type="title"/>
          </p:nvPr>
        </p:nvSpPr>
        <p:spPr/>
        <p:txBody>
          <a:bodyPr/>
          <a:lstStyle/>
          <a:p>
            <a:r>
              <a:rPr lang="en-US" dirty="0" err="1"/>
              <a:t>Questionario</a:t>
            </a:r>
            <a:r>
              <a:rPr lang="en-US" dirty="0"/>
              <a:t> 3: Analise </a:t>
            </a:r>
            <a:r>
              <a:rPr lang="en-US" dirty="0" err="1"/>
              <a:t>ambiental</a:t>
            </a:r>
            <a:endParaRPr lang="en-US" dirty="0"/>
          </a:p>
        </p:txBody>
      </p:sp>
      <p:sp>
        <p:nvSpPr>
          <p:cNvPr id="3" name="Foliennummernplatzhalter 2">
            <a:extLst>
              <a:ext uri="{FF2B5EF4-FFF2-40B4-BE49-F238E27FC236}">
                <a16:creationId xmlns:a16="http://schemas.microsoft.com/office/drawing/2014/main" id="{CC7AB3A0-86A5-C14D-A6B0-220A30EC5917}"/>
              </a:ext>
            </a:extLst>
          </p:cNvPr>
          <p:cNvSpPr>
            <a:spLocks noGrp="1"/>
          </p:cNvSpPr>
          <p:nvPr>
            <p:ph type="sldNum" sz="quarter" idx="4"/>
          </p:nvPr>
        </p:nvSpPr>
        <p:spPr/>
        <p:txBody>
          <a:bodyPr/>
          <a:lstStyle/>
          <a:p>
            <a:pPr>
              <a:defRPr/>
            </a:pPr>
            <a:fld id="{E99622A6-2984-FB43-B5DD-D01E2FE74CFA}" type="slidenum">
              <a:rPr lang="en-GB" smtClean="0"/>
              <a:pPr>
                <a:defRPr/>
              </a:pPr>
              <a:t>22</a:t>
            </a:fld>
            <a:endParaRPr lang="en-GB" dirty="0"/>
          </a:p>
        </p:txBody>
      </p:sp>
      <p:sp>
        <p:nvSpPr>
          <p:cNvPr id="4" name="Fußzeilenplatzhalter 3">
            <a:extLst>
              <a:ext uri="{FF2B5EF4-FFF2-40B4-BE49-F238E27FC236}">
                <a16:creationId xmlns:a16="http://schemas.microsoft.com/office/drawing/2014/main" id="{E23DEF6A-7B4D-B211-70F8-C8E9689CF24C}"/>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38C454A9-85C6-E216-9EAB-0536660E71FA}"/>
              </a:ext>
            </a:extLst>
          </p:cNvPr>
          <p:cNvSpPr>
            <a:spLocks noGrp="1"/>
          </p:cNvSpPr>
          <p:nvPr>
            <p:ph type="dt" sz="half" idx="2"/>
          </p:nvPr>
        </p:nvSpPr>
        <p:spPr/>
        <p:txBody>
          <a:bodyPr/>
          <a:lstStyle/>
          <a:p>
            <a:pPr>
              <a:defRPr/>
            </a:pPr>
            <a:fld id="{7E2AACFF-B2ED-4BBE-B8D4-C709342D7118}" type="datetime1">
              <a:rPr lang="de-DE" smtClean="0"/>
              <a:t>24.09.2024</a:t>
            </a:fld>
            <a:endParaRPr lang="en-GB" dirty="0"/>
          </a:p>
        </p:txBody>
      </p:sp>
      <p:sp>
        <p:nvSpPr>
          <p:cNvPr id="6" name="Textplatzhalter 5">
            <a:extLst>
              <a:ext uri="{FF2B5EF4-FFF2-40B4-BE49-F238E27FC236}">
                <a16:creationId xmlns:a16="http://schemas.microsoft.com/office/drawing/2014/main" id="{CD7B61FC-88EB-F99B-FFC0-9C7F6137F19F}"/>
              </a:ext>
            </a:extLst>
          </p:cNvPr>
          <p:cNvSpPr>
            <a:spLocks noGrp="1"/>
          </p:cNvSpPr>
          <p:nvPr>
            <p:ph type="body" sz="quarter" idx="13"/>
          </p:nvPr>
        </p:nvSpPr>
        <p:spPr/>
        <p:txBody>
          <a:bodyPr/>
          <a:lstStyle/>
          <a:p>
            <a:endParaRPr lang="en-US"/>
          </a:p>
        </p:txBody>
      </p:sp>
      <p:sp>
        <p:nvSpPr>
          <p:cNvPr id="8" name="Textfeld 7">
            <a:extLst>
              <a:ext uri="{FF2B5EF4-FFF2-40B4-BE49-F238E27FC236}">
                <a16:creationId xmlns:a16="http://schemas.microsoft.com/office/drawing/2014/main" id="{8CFF294E-3FAC-D421-67E4-0CC9934B9C33}"/>
              </a:ext>
            </a:extLst>
          </p:cNvPr>
          <p:cNvSpPr txBox="1"/>
          <p:nvPr/>
        </p:nvSpPr>
        <p:spPr>
          <a:xfrm>
            <a:off x="371474" y="1517783"/>
            <a:ext cx="11447999" cy="2585323"/>
          </a:xfrm>
          <a:prstGeom prst="rect">
            <a:avLst/>
          </a:prstGeom>
          <a:noFill/>
          <a:ln w="38100">
            <a:noFill/>
          </a:ln>
          <a:effectLst/>
        </p:spPr>
        <p:txBody>
          <a:bodyPr wrap="square">
            <a:spAutoFit/>
          </a:bodyPr>
          <a:lstStyle/>
          <a:p>
            <a:r>
              <a:rPr lang="pt-BR" dirty="0"/>
              <a:t>Queremos entender a </a:t>
            </a:r>
            <a:r>
              <a:rPr lang="pt-BR" b="1" dirty="0"/>
              <a:t>interação</a:t>
            </a:r>
            <a:r>
              <a:rPr lang="pt-BR" dirty="0"/>
              <a:t> do sistema com o </a:t>
            </a:r>
            <a:r>
              <a:rPr lang="pt-BR" b="1" dirty="0"/>
              <a:t>ambiente</a:t>
            </a:r>
            <a:r>
              <a:rPr lang="pt-BR" dirty="0"/>
              <a:t>.</a:t>
            </a:r>
          </a:p>
          <a:p>
            <a:endParaRPr lang="pt-BR" dirty="0"/>
          </a:p>
          <a:p>
            <a:pPr marL="285750" indent="-285750">
              <a:buFont typeface="Arial" panose="020B0604020202020204" pitchFamily="34" charset="0"/>
              <a:buChar char="•"/>
            </a:pPr>
            <a:r>
              <a:rPr lang="pt-BR" dirty="0"/>
              <a:t>Desenvolver uma </a:t>
            </a:r>
            <a:r>
              <a:rPr lang="pt-BR" b="1" dirty="0"/>
              <a:t>visualização das zonas de interação </a:t>
            </a:r>
            <a:r>
              <a:rPr lang="pt-BR" dirty="0"/>
              <a:t>com o ambiente.</a:t>
            </a:r>
          </a:p>
          <a:p>
            <a:pPr marL="285750" indent="-285750">
              <a:buFont typeface="Arial" panose="020B0604020202020204" pitchFamily="34" charset="0"/>
              <a:buChar char="•"/>
            </a:pPr>
            <a:endParaRPr lang="pt-BR" dirty="0"/>
          </a:p>
          <a:p>
            <a:pPr marL="285750" indent="-285750">
              <a:buFont typeface="Arial" panose="020B0604020202020204" pitchFamily="34" charset="0"/>
              <a:buChar char="•"/>
            </a:pPr>
            <a:r>
              <a:rPr lang="pt-BR" dirty="0"/>
              <a:t>Descrever as </a:t>
            </a:r>
            <a:r>
              <a:rPr lang="pt-BR" b="1" dirty="0"/>
              <a:t>relações de interação qualitativa e quantitativa</a:t>
            </a:r>
            <a:r>
              <a:rPr lang="pt-BR" dirty="0"/>
              <a:t>.</a:t>
            </a:r>
          </a:p>
          <a:p>
            <a:pPr marL="285750" indent="-285750">
              <a:buFont typeface="Arial" panose="020B0604020202020204" pitchFamily="34" charset="0"/>
              <a:buChar char="•"/>
            </a:pPr>
            <a:endParaRPr lang="pt-BR" dirty="0"/>
          </a:p>
          <a:p>
            <a:pPr marL="285750" indent="-285750">
              <a:buFont typeface="Arial" panose="020B0604020202020204" pitchFamily="34" charset="0"/>
              <a:buChar char="•"/>
            </a:pPr>
            <a:r>
              <a:rPr lang="pt-BR" dirty="0"/>
              <a:t>Derivar a </a:t>
            </a:r>
            <a:r>
              <a:rPr lang="pt-BR" b="1" dirty="0"/>
              <a:t>relação</a:t>
            </a:r>
            <a:r>
              <a:rPr lang="pt-BR" dirty="0"/>
              <a:t> de todas as interações do seu sistema com o ambiente.</a:t>
            </a:r>
            <a:br>
              <a:rPr lang="pt-BR" dirty="0"/>
            </a:br>
            <a:r>
              <a:rPr lang="pt-BR" dirty="0"/>
              <a:t>→ </a:t>
            </a:r>
            <a:r>
              <a:rPr lang="pt-BR" b="1" dirty="0"/>
              <a:t>Quais são os subsistemas </a:t>
            </a:r>
            <a:r>
              <a:rPr lang="pt-BR" dirty="0"/>
              <a:t>e </a:t>
            </a:r>
            <a:r>
              <a:rPr lang="pt-BR" b="1" dirty="0"/>
              <a:t>parâmetros</a:t>
            </a:r>
            <a:r>
              <a:rPr lang="pt-BR" dirty="0"/>
              <a:t> de design </a:t>
            </a:r>
            <a:r>
              <a:rPr lang="pt-BR" b="1" dirty="0"/>
              <a:t>afetados</a:t>
            </a:r>
            <a:r>
              <a:rPr lang="pt-BR" dirty="0"/>
              <a:t>?</a:t>
            </a:r>
          </a:p>
          <a:p>
            <a:endParaRPr lang="pt-BR" b="1" i="0" dirty="0">
              <a:solidFill>
                <a:srgbClr val="333333"/>
              </a:solidFill>
              <a:effectLst/>
              <a:latin typeface="Open Sans" panose="020B0606030504020204" pitchFamily="34" charset="0"/>
              <a:sym typeface="Wingdings" panose="05000000000000000000" pitchFamily="2" charset="2"/>
            </a:endParaRPr>
          </a:p>
        </p:txBody>
      </p:sp>
    </p:spTree>
    <p:extLst>
      <p:ext uri="{BB962C8B-B14F-4D97-AF65-F5344CB8AC3E}">
        <p14:creationId xmlns:p14="http://schemas.microsoft.com/office/powerpoint/2010/main" val="1275575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E95AB65-8FCF-13EE-DB11-C7A64FEAC85B}"/>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4CDED5A8-0890-FA34-4701-A69A612D0263}"/>
              </a:ext>
            </a:extLst>
          </p:cNvPr>
          <p:cNvSpPr>
            <a:spLocks noGrp="1"/>
          </p:cNvSpPr>
          <p:nvPr>
            <p:ph idx="11"/>
          </p:nvPr>
        </p:nvSpPr>
        <p:spPr/>
        <p:txBody>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3" name="Titel 2">
            <a:extLst>
              <a:ext uri="{FF2B5EF4-FFF2-40B4-BE49-F238E27FC236}">
                <a16:creationId xmlns:a16="http://schemas.microsoft.com/office/drawing/2014/main" id="{CAEC5C6C-DDED-A73F-3B2B-BCCB93373C99}"/>
              </a:ext>
            </a:extLst>
          </p:cNvPr>
          <p:cNvSpPr>
            <a:spLocks noGrp="1"/>
          </p:cNvSpPr>
          <p:nvPr>
            <p:ph type="title"/>
          </p:nvPr>
        </p:nvSpPr>
        <p:spPr/>
        <p:txBody>
          <a:bodyPr/>
          <a:lstStyle/>
          <a:p>
            <a:r>
              <a:rPr lang="en-US" dirty="0"/>
              <a:t>Methodological framework for building a qWSM</a:t>
            </a:r>
          </a:p>
        </p:txBody>
      </p:sp>
      <p:sp>
        <p:nvSpPr>
          <p:cNvPr id="4" name="Textplatzhalter 3">
            <a:extLst>
              <a:ext uri="{FF2B5EF4-FFF2-40B4-BE49-F238E27FC236}">
                <a16:creationId xmlns:a16="http://schemas.microsoft.com/office/drawing/2014/main" id="{BDDBE601-BE4E-4A70-D8B9-1708EB1C97FB}"/>
              </a:ext>
            </a:extLst>
          </p:cNvPr>
          <p:cNvSpPr>
            <a:spLocks noGrp="1"/>
          </p:cNvSpPr>
          <p:nvPr>
            <p:ph type="body" sz="quarter" idx="13"/>
          </p:nvPr>
        </p:nvSpPr>
        <p:spPr/>
        <p:txBody>
          <a:bodyPr/>
          <a:lstStyle/>
          <a:p>
            <a:endParaRPr lang="en-US"/>
          </a:p>
        </p:txBody>
      </p:sp>
      <p:sp>
        <p:nvSpPr>
          <p:cNvPr id="5" name="Foliennummernplatzhalter 4">
            <a:extLst>
              <a:ext uri="{FF2B5EF4-FFF2-40B4-BE49-F238E27FC236}">
                <a16:creationId xmlns:a16="http://schemas.microsoft.com/office/drawing/2014/main" id="{13728002-0BF3-21F1-BFF1-E5CFEFC1F4BC}"/>
              </a:ext>
            </a:extLst>
          </p:cNvPr>
          <p:cNvSpPr>
            <a:spLocks noGrp="1"/>
          </p:cNvSpPr>
          <p:nvPr>
            <p:ph type="sldNum" sz="quarter" idx="4"/>
          </p:nvPr>
        </p:nvSpPr>
        <p:spPr/>
        <p:txBody>
          <a:bodyPr/>
          <a:lstStyle/>
          <a:p>
            <a:pPr>
              <a:defRPr/>
            </a:pPr>
            <a:fld id="{E99622A6-2984-FB43-B5DD-D01E2FE74CFA}" type="slidenum">
              <a:rPr lang="en-GB" smtClean="0"/>
              <a:pPr>
                <a:defRPr/>
              </a:pPr>
              <a:t>23</a:t>
            </a:fld>
            <a:endParaRPr lang="en-GB" dirty="0"/>
          </a:p>
        </p:txBody>
      </p:sp>
      <p:sp>
        <p:nvSpPr>
          <p:cNvPr id="6" name="Fußzeilenplatzhalter 5">
            <a:extLst>
              <a:ext uri="{FF2B5EF4-FFF2-40B4-BE49-F238E27FC236}">
                <a16:creationId xmlns:a16="http://schemas.microsoft.com/office/drawing/2014/main" id="{117CA48C-D7AC-3ECF-0DC6-0C0AC6497546}"/>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a:extLst>
              <a:ext uri="{FF2B5EF4-FFF2-40B4-BE49-F238E27FC236}">
                <a16:creationId xmlns:a16="http://schemas.microsoft.com/office/drawing/2014/main" id="{F41BEC28-5188-BB8C-D10D-296F9F169FDE}"/>
              </a:ext>
            </a:extLst>
          </p:cNvPr>
          <p:cNvSpPr>
            <a:spLocks noGrp="1"/>
          </p:cNvSpPr>
          <p:nvPr>
            <p:ph type="dt" sz="half" idx="2"/>
          </p:nvPr>
        </p:nvSpPr>
        <p:spPr/>
        <p:txBody>
          <a:bodyPr/>
          <a:lstStyle/>
          <a:p>
            <a:pPr>
              <a:defRPr/>
            </a:pPr>
            <a:fld id="{BDFD6B60-7386-46BE-AFF4-35F41761EE17}" type="datetime1">
              <a:rPr lang="de-DE" smtClean="0"/>
              <a:t>24.09.2024</a:t>
            </a:fld>
            <a:endParaRPr lang="en-GB" dirty="0"/>
          </a:p>
        </p:txBody>
      </p:sp>
      <p:pic>
        <p:nvPicPr>
          <p:cNvPr id="1026" name="Picture 2" descr="3D-Chess - Boards">
            <a:extLst>
              <a:ext uri="{FF2B5EF4-FFF2-40B4-BE49-F238E27FC236}">
                <a16:creationId xmlns:a16="http://schemas.microsoft.com/office/drawing/2014/main" id="{36333F90-379C-004B-E9E4-B31863294C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2469" y="3822294"/>
            <a:ext cx="2136339" cy="2114976"/>
          </a:xfrm>
          <a:prstGeom prst="rect">
            <a:avLst/>
          </a:prstGeom>
          <a:noFill/>
          <a:extLst>
            <a:ext uri="{909E8E84-426E-40DD-AFC4-6F175D3DCCD1}">
              <a14:hiddenFill xmlns:a14="http://schemas.microsoft.com/office/drawing/2010/main">
                <a:solidFill>
                  <a:srgbClr val="FFFFFF"/>
                </a:solidFill>
              </a14:hiddenFill>
            </a:ext>
          </a:extLst>
        </p:spPr>
      </p:pic>
      <p:pic>
        <p:nvPicPr>
          <p:cNvPr id="38" name="Grafik 37">
            <a:extLst>
              <a:ext uri="{FF2B5EF4-FFF2-40B4-BE49-F238E27FC236}">
                <a16:creationId xmlns:a16="http://schemas.microsoft.com/office/drawing/2014/main" id="{9DEDB206-37C7-29B4-82A6-9D64BFD534C9}"/>
              </a:ext>
            </a:extLst>
          </p:cNvPr>
          <p:cNvPicPr>
            <a:picLocks noChangeAspect="1"/>
          </p:cNvPicPr>
          <p:nvPr/>
        </p:nvPicPr>
        <p:blipFill>
          <a:blip r:embed="rId4"/>
          <a:stretch>
            <a:fillRect/>
          </a:stretch>
        </p:blipFill>
        <p:spPr>
          <a:xfrm>
            <a:off x="262842" y="1288296"/>
            <a:ext cx="6641391" cy="4648974"/>
          </a:xfrm>
          <a:prstGeom prst="rect">
            <a:avLst/>
          </a:prstGeom>
        </p:spPr>
      </p:pic>
      <p:sp>
        <p:nvSpPr>
          <p:cNvPr id="39" name="Ellipse 38">
            <a:extLst>
              <a:ext uri="{FF2B5EF4-FFF2-40B4-BE49-F238E27FC236}">
                <a16:creationId xmlns:a16="http://schemas.microsoft.com/office/drawing/2014/main" id="{E7B449DE-5A6D-F609-6A74-FB3CA70DBBF3}"/>
              </a:ext>
            </a:extLst>
          </p:cNvPr>
          <p:cNvSpPr/>
          <p:nvPr/>
        </p:nvSpPr>
        <p:spPr>
          <a:xfrm>
            <a:off x="4078840" y="1376363"/>
            <a:ext cx="2017953" cy="2640833"/>
          </a:xfrm>
          <a:prstGeom prst="ellipse">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p>
        </p:txBody>
      </p:sp>
      <p:sp>
        <p:nvSpPr>
          <p:cNvPr id="40" name="Textfeld 39">
            <a:extLst>
              <a:ext uri="{FF2B5EF4-FFF2-40B4-BE49-F238E27FC236}">
                <a16:creationId xmlns:a16="http://schemas.microsoft.com/office/drawing/2014/main" id="{9B54DD0B-CA55-36CA-7B14-327D4E806C86}"/>
              </a:ext>
            </a:extLst>
          </p:cNvPr>
          <p:cNvSpPr txBox="1"/>
          <p:nvPr/>
        </p:nvSpPr>
        <p:spPr>
          <a:xfrm>
            <a:off x="6902469" y="1633591"/>
            <a:ext cx="4918325" cy="1754326"/>
          </a:xfrm>
          <a:prstGeom prst="rect">
            <a:avLst/>
          </a:prstGeom>
          <a:noFill/>
          <a:ln w="38100">
            <a:noFill/>
          </a:ln>
          <a:effectLst/>
        </p:spPr>
        <p:txBody>
          <a:bodyPr wrap="square" rtlCol="0">
            <a:spAutoFit/>
          </a:bodyPr>
          <a:lstStyle/>
          <a:p>
            <a:r>
              <a:rPr lang="en-US" dirty="0"/>
              <a:t>How to organize multiple </a:t>
            </a:r>
            <a:r>
              <a:rPr lang="en-US" dirty="0" err="1"/>
              <a:t>qWSMs</a:t>
            </a:r>
            <a:r>
              <a:rPr lang="en-US" dirty="0"/>
              <a:t> for the same geometric model?</a:t>
            </a:r>
          </a:p>
          <a:p>
            <a:endParaRPr lang="en-US" dirty="0"/>
          </a:p>
          <a:p>
            <a:pPr marL="285750" indent="-285750">
              <a:buFont typeface="Arial" panose="020B0604020202020204" pitchFamily="34" charset="0"/>
              <a:buChar char="•"/>
            </a:pPr>
            <a:r>
              <a:rPr lang="en-US" dirty="0"/>
              <a:t>Topological organization</a:t>
            </a:r>
          </a:p>
          <a:p>
            <a:pPr marL="285750" indent="-285750">
              <a:buFont typeface="Arial" panose="020B0604020202020204" pitchFamily="34" charset="0"/>
              <a:buChar char="•"/>
            </a:pPr>
            <a:r>
              <a:rPr lang="en-US" dirty="0"/>
              <a:t>Graph theory</a:t>
            </a:r>
          </a:p>
          <a:p>
            <a:pPr marL="285750" indent="-285750">
              <a:buFont typeface="Arial" panose="020B0604020202020204" pitchFamily="34" charset="0"/>
              <a:buChar char="•"/>
            </a:pPr>
            <a:r>
              <a:rPr lang="en-US" dirty="0"/>
              <a:t>Sheaf Theory</a:t>
            </a:r>
          </a:p>
        </p:txBody>
      </p:sp>
    </p:spTree>
    <p:extLst>
      <p:ext uri="{BB962C8B-B14F-4D97-AF65-F5344CB8AC3E}">
        <p14:creationId xmlns:p14="http://schemas.microsoft.com/office/powerpoint/2010/main" val="2747211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Lst>
  </p:timing>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Thank you for your attention!</a:t>
            </a:r>
          </a:p>
        </p:txBody>
      </p:sp>
      <p:sp>
        <p:nvSpPr>
          <p:cNvPr id="3" name="Textfeld 2"/>
          <p:cNvSpPr txBox="1"/>
          <p:nvPr/>
        </p:nvSpPr>
        <p:spPr>
          <a:xfrm>
            <a:off x="371475" y="1376363"/>
            <a:ext cx="11450638" cy="2554545"/>
          </a:xfrm>
          <a:prstGeom prst="rect">
            <a:avLst/>
          </a:prstGeom>
          <a:noFill/>
          <a:ln w="38100">
            <a:noFill/>
          </a:ln>
          <a:effectLst/>
        </p:spPr>
        <p:txBody>
          <a:bodyPr wrap="square" rtlCol="0">
            <a:spAutoFit/>
          </a:bodyPr>
          <a:lstStyle/>
          <a:p>
            <a:r>
              <a:rPr lang="en-US" sz="2000" dirty="0">
                <a:solidFill>
                  <a:schemeClr val="accent1"/>
                </a:solidFill>
              </a:rPr>
              <a:t>I am looking forward to your questions!</a:t>
            </a:r>
          </a:p>
          <a:p>
            <a:endParaRPr lang="en-US" sz="2000" dirty="0">
              <a:solidFill>
                <a:schemeClr val="accent1"/>
              </a:solidFill>
            </a:endParaRPr>
          </a:p>
          <a:p>
            <a:r>
              <a:rPr lang="en-US" sz="2000" dirty="0">
                <a:solidFill>
                  <a:schemeClr val="accent1"/>
                </a:solidFill>
              </a:rPr>
              <a:t>Please feel free to contact me for any further questions: </a:t>
            </a:r>
          </a:p>
          <a:p>
            <a:endParaRPr lang="en-US" sz="2000" dirty="0">
              <a:solidFill>
                <a:schemeClr val="accent1"/>
              </a:solidFill>
            </a:endParaRPr>
          </a:p>
          <a:p>
            <a:r>
              <a:rPr lang="en-US" sz="2000" dirty="0">
                <a:solidFill>
                  <a:schemeClr val="accent1"/>
                </a:solidFill>
              </a:rPr>
              <a:t>florian.schmitt@tu-darmstadt.de</a:t>
            </a:r>
          </a:p>
          <a:p>
            <a:endParaRPr lang="en-US" sz="2000" dirty="0">
              <a:solidFill>
                <a:schemeClr val="accent1"/>
              </a:solidFill>
            </a:endParaRPr>
          </a:p>
          <a:p>
            <a:r>
              <a:rPr lang="en-US" sz="2000" dirty="0">
                <a:solidFill>
                  <a:schemeClr val="accent1"/>
                </a:solidFill>
              </a:rPr>
              <a:t>+49 6151 16-21170</a:t>
            </a:r>
          </a:p>
          <a:p>
            <a:endParaRPr lang="en-US" sz="2000" dirty="0">
              <a:solidFill>
                <a:schemeClr val="accent1"/>
              </a:solidFill>
            </a:endParaRPr>
          </a:p>
        </p:txBody>
      </p:sp>
    </p:spTree>
    <p:extLst>
      <p:ext uri="{BB962C8B-B14F-4D97-AF65-F5344CB8AC3E}">
        <p14:creationId xmlns:p14="http://schemas.microsoft.com/office/powerpoint/2010/main" val="4046580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1"/>
          </p:nvPr>
        </p:nvSpPr>
        <p:spPr/>
        <p:txBody>
          <a:bodyPr/>
          <a:lstStyle/>
          <a:p>
            <a:r>
              <a:rPr lang="en-US" sz="1000" dirty="0"/>
              <a:t>[1] </a:t>
            </a:r>
            <a:r>
              <a:rPr lang="en-US" sz="1000" dirty="0" err="1"/>
              <a:t>Grauberger</a:t>
            </a:r>
            <a:r>
              <a:rPr lang="en-US" sz="1000" dirty="0"/>
              <a:t>, P., Wessels, H., </a:t>
            </a:r>
            <a:r>
              <a:rPr lang="en-US" sz="1000" dirty="0" err="1"/>
              <a:t>Gladysz</a:t>
            </a:r>
            <a:r>
              <a:rPr lang="en-US" sz="1000" dirty="0"/>
              <a:t>, B., </a:t>
            </a:r>
            <a:r>
              <a:rPr lang="en-US" sz="1000" dirty="0" err="1"/>
              <a:t>Bursac</a:t>
            </a:r>
            <a:r>
              <a:rPr lang="en-US" sz="1000" dirty="0"/>
              <a:t>, N., </a:t>
            </a:r>
            <a:r>
              <a:rPr lang="en-US" sz="1000" dirty="0" err="1"/>
              <a:t>Matthiesen</a:t>
            </a:r>
            <a:r>
              <a:rPr lang="en-US" sz="1000" dirty="0"/>
              <a:t>, S., &amp; Albers, A. (2020). </a:t>
            </a:r>
            <a:br>
              <a:rPr lang="en-US" sz="1000" dirty="0"/>
            </a:br>
            <a:r>
              <a:rPr lang="en-US" sz="1000" i="1" dirty="0"/>
              <a:t>The contact and channel approach – 20 years of application experience in product engineering.</a:t>
            </a:r>
            <a:r>
              <a:rPr lang="en-US" sz="1000" dirty="0"/>
              <a:t> </a:t>
            </a:r>
            <a:br>
              <a:rPr lang="en-US" sz="1000" dirty="0"/>
            </a:br>
            <a:r>
              <a:rPr lang="en-US" sz="1000" dirty="0"/>
              <a:t>Journal of Engineering Design, 31(5), 241–265.  https://doi.org/10.1080/09544828.2019.1699035</a:t>
            </a:r>
          </a:p>
          <a:p>
            <a:r>
              <a:rPr lang="en-US" sz="1000" dirty="0"/>
              <a:t>[2] Franke, H.‑J., &amp; </a:t>
            </a:r>
            <a:r>
              <a:rPr lang="en-US" sz="1000" dirty="0" err="1"/>
              <a:t>Kaletka</a:t>
            </a:r>
            <a:r>
              <a:rPr lang="en-US" sz="1000" dirty="0"/>
              <a:t>, I. (1996). </a:t>
            </a:r>
            <a:br>
              <a:rPr lang="en-US" sz="1000" dirty="0"/>
            </a:br>
            <a:r>
              <a:rPr lang="en-US" sz="1000" i="1" dirty="0" err="1"/>
              <a:t>Hilfsmittel</a:t>
            </a:r>
            <a:r>
              <a:rPr lang="en-US" sz="1000" i="1" dirty="0"/>
              <a:t> </a:t>
            </a:r>
            <a:r>
              <a:rPr lang="en-US" sz="1000" i="1" dirty="0" err="1"/>
              <a:t>zum</a:t>
            </a:r>
            <a:r>
              <a:rPr lang="en-US" sz="1000" i="1" dirty="0"/>
              <a:t> </a:t>
            </a:r>
            <a:r>
              <a:rPr lang="en-US" sz="1000" i="1" dirty="0" err="1"/>
              <a:t>Auffinden</a:t>
            </a:r>
            <a:r>
              <a:rPr lang="en-US" sz="1000" i="1" dirty="0"/>
              <a:t> </a:t>
            </a:r>
            <a:r>
              <a:rPr lang="en-US" sz="1000" i="1" dirty="0" err="1"/>
              <a:t>einer</a:t>
            </a:r>
            <a:r>
              <a:rPr lang="en-US" sz="1000" i="1" dirty="0"/>
              <a:t> </a:t>
            </a:r>
            <a:r>
              <a:rPr lang="en-US" sz="1000" i="1" dirty="0" err="1"/>
              <a:t>ersten</a:t>
            </a:r>
            <a:r>
              <a:rPr lang="en-US" sz="1000" i="1" dirty="0"/>
              <a:t> Gestalt </a:t>
            </a:r>
            <a:r>
              <a:rPr lang="en-US" sz="1000" i="1" dirty="0" err="1"/>
              <a:t>beim</a:t>
            </a:r>
            <a:r>
              <a:rPr lang="en-US" sz="1000" i="1" dirty="0"/>
              <a:t> </a:t>
            </a:r>
            <a:r>
              <a:rPr lang="en-US" sz="1000" i="1" dirty="0" err="1"/>
              <a:t>methodischen</a:t>
            </a:r>
            <a:r>
              <a:rPr lang="en-US" sz="1000" i="1" dirty="0"/>
              <a:t> </a:t>
            </a:r>
            <a:r>
              <a:rPr lang="en-US" sz="1000" i="1" dirty="0" err="1"/>
              <a:t>Konstruieren</a:t>
            </a:r>
            <a:r>
              <a:rPr lang="en-US" sz="1000" i="1" dirty="0"/>
              <a:t>: </a:t>
            </a:r>
            <a:r>
              <a:rPr lang="en-US" sz="1000" i="1" dirty="0" err="1"/>
              <a:t>Gestaltbeeinflussung</a:t>
            </a:r>
            <a:r>
              <a:rPr lang="en-US" sz="1000" i="1" dirty="0"/>
              <a:t> </a:t>
            </a:r>
            <a:r>
              <a:rPr lang="en-US" sz="1000" i="1" dirty="0" err="1"/>
              <a:t>durch</a:t>
            </a:r>
            <a:r>
              <a:rPr lang="en-US" sz="1000" i="1" dirty="0"/>
              <a:t> die </a:t>
            </a:r>
            <a:r>
              <a:rPr lang="en-US" sz="1000" i="1" dirty="0" err="1"/>
              <a:t>Verwendung</a:t>
            </a:r>
            <a:r>
              <a:rPr lang="en-US" sz="1000" i="1" dirty="0"/>
              <a:t> </a:t>
            </a:r>
            <a:r>
              <a:rPr lang="en-US" sz="1000" i="1" dirty="0" err="1"/>
              <a:t>physikalischer</a:t>
            </a:r>
            <a:r>
              <a:rPr lang="en-US" sz="1000" i="1" dirty="0"/>
              <a:t> </a:t>
            </a:r>
            <a:r>
              <a:rPr lang="en-US" sz="1000" i="1" dirty="0" err="1"/>
              <a:t>Effekte</a:t>
            </a:r>
            <a:r>
              <a:rPr lang="en-US" sz="1000" i="1" dirty="0"/>
              <a:t>.</a:t>
            </a:r>
            <a:br>
              <a:rPr lang="en-US" sz="1000" i="1" dirty="0"/>
            </a:br>
            <a:r>
              <a:rPr lang="en-US" sz="1000" dirty="0" err="1"/>
              <a:t>Forschung</a:t>
            </a:r>
            <a:r>
              <a:rPr lang="en-US" sz="1000" dirty="0"/>
              <a:t> </a:t>
            </a:r>
            <a:r>
              <a:rPr lang="en-US" sz="1000" dirty="0" err="1"/>
              <a:t>Im</a:t>
            </a:r>
            <a:r>
              <a:rPr lang="en-US" sz="1000" dirty="0"/>
              <a:t> </a:t>
            </a:r>
            <a:r>
              <a:rPr lang="en-US" sz="1000" dirty="0" err="1"/>
              <a:t>Ingenieurwesen</a:t>
            </a:r>
            <a:r>
              <a:rPr lang="en-US" sz="1000" dirty="0"/>
              <a:t>, 62(10), 265–270.</a:t>
            </a:r>
          </a:p>
          <a:p>
            <a:r>
              <a:rPr lang="en-US" sz="1000" dirty="0"/>
              <a:t>[3] Albers, A., &amp; </a:t>
            </a:r>
            <a:r>
              <a:rPr lang="en-US" sz="1000" dirty="0" err="1"/>
              <a:t>Wintergerst</a:t>
            </a:r>
            <a:r>
              <a:rPr lang="en-US" sz="1000" dirty="0"/>
              <a:t>, E. (2014). </a:t>
            </a:r>
            <a:br>
              <a:rPr lang="en-US" sz="1000" dirty="0"/>
            </a:br>
            <a:r>
              <a:rPr lang="en-US" sz="1000" i="1" dirty="0"/>
              <a:t>The Contact and Channel Approach (C&amp;C 2-A): Relating a system’s physical structure to its functionality.</a:t>
            </a:r>
            <a:br>
              <a:rPr lang="en-US" sz="1000" i="1" dirty="0"/>
            </a:br>
            <a:r>
              <a:rPr lang="en-US" sz="1000" i="1" dirty="0"/>
              <a:t> </a:t>
            </a:r>
            <a:r>
              <a:rPr lang="en-US" sz="1000" dirty="0"/>
              <a:t>In An Anthology of Theories and Models of Design (pp. 151–171). Springer.</a:t>
            </a:r>
          </a:p>
          <a:p>
            <a:r>
              <a:rPr lang="en-US" sz="1000" dirty="0"/>
              <a:t>[4] </a:t>
            </a:r>
            <a:r>
              <a:rPr lang="en-US" sz="1000" dirty="0" err="1"/>
              <a:t>Matthiesen</a:t>
            </a:r>
            <a:r>
              <a:rPr lang="en-US" sz="1000" dirty="0"/>
              <a:t>, S., </a:t>
            </a:r>
            <a:r>
              <a:rPr lang="en-US" sz="1000" dirty="0" err="1"/>
              <a:t>Grauberger</a:t>
            </a:r>
            <a:r>
              <a:rPr lang="en-US" sz="1000" dirty="0"/>
              <a:t>, P., Bremer, F., &amp; </a:t>
            </a:r>
            <a:r>
              <a:rPr lang="en-US" sz="1000" dirty="0" err="1"/>
              <a:t>Nowoseltschenko</a:t>
            </a:r>
            <a:r>
              <a:rPr lang="en-US" sz="1000" dirty="0"/>
              <a:t>, K. (2019). </a:t>
            </a:r>
            <a:br>
              <a:rPr lang="en-US" sz="1000" dirty="0"/>
            </a:br>
            <a:r>
              <a:rPr lang="en-US" sz="1000" i="1" dirty="0"/>
              <a:t>Product models in embodiment design: an investigation of challenges and opportunities.</a:t>
            </a:r>
            <a:r>
              <a:rPr lang="en-US" sz="1000" dirty="0"/>
              <a:t> </a:t>
            </a:r>
            <a:br>
              <a:rPr lang="en-US" sz="1000" dirty="0"/>
            </a:br>
            <a:r>
              <a:rPr lang="en-US" sz="1000" dirty="0"/>
              <a:t>SN Applied Sciences, 1(9). https://doi.org/10.1007/s42452-019-1115-y</a:t>
            </a:r>
          </a:p>
          <a:p>
            <a:r>
              <a:rPr lang="en-US" sz="1000" dirty="0"/>
              <a:t>[5] </a:t>
            </a:r>
            <a:r>
              <a:rPr lang="en-US" sz="1000" dirty="0" err="1"/>
              <a:t>Matthiesen</a:t>
            </a:r>
            <a:r>
              <a:rPr lang="en-US" sz="1000" dirty="0"/>
              <a:t>, S., </a:t>
            </a:r>
            <a:r>
              <a:rPr lang="en-US" sz="1000" dirty="0" err="1"/>
              <a:t>Grauberger</a:t>
            </a:r>
            <a:r>
              <a:rPr lang="en-US" sz="1000" dirty="0"/>
              <a:t>, P., </a:t>
            </a:r>
            <a:r>
              <a:rPr lang="en-US" sz="1000" dirty="0" err="1"/>
              <a:t>Hölz</a:t>
            </a:r>
            <a:r>
              <a:rPr lang="en-US" sz="1000" dirty="0"/>
              <a:t>, K., </a:t>
            </a:r>
            <a:r>
              <a:rPr lang="en-US" sz="1000" dirty="0" err="1"/>
              <a:t>Nelius</a:t>
            </a:r>
            <a:r>
              <a:rPr lang="en-US" sz="1000" dirty="0"/>
              <a:t>, T., Bremer, F., </a:t>
            </a:r>
            <a:r>
              <a:rPr lang="en-US" sz="1000" dirty="0" err="1"/>
              <a:t>Wettstein</a:t>
            </a:r>
            <a:r>
              <a:rPr lang="en-US" sz="1000" dirty="0"/>
              <a:t>, A., </a:t>
            </a:r>
            <a:r>
              <a:rPr lang="en-US" sz="1000" dirty="0" err="1"/>
              <a:t>Gessinger</a:t>
            </a:r>
            <a:r>
              <a:rPr lang="en-US" sz="1000" dirty="0"/>
              <a:t>, A., </a:t>
            </a:r>
            <a:r>
              <a:rPr lang="en-US" sz="1000" dirty="0" err="1"/>
              <a:t>Pflegler</a:t>
            </a:r>
            <a:r>
              <a:rPr lang="en-US" sz="1000" dirty="0"/>
              <a:t>, B., </a:t>
            </a:r>
            <a:r>
              <a:rPr lang="en-US" sz="1000" dirty="0" err="1"/>
              <a:t>Nowoseltschenko</a:t>
            </a:r>
            <a:r>
              <a:rPr lang="en-US" sz="1000" dirty="0"/>
              <a:t>, K., &amp; </a:t>
            </a:r>
            <a:r>
              <a:rPr lang="en-US" sz="1000" dirty="0" err="1"/>
              <a:t>Voß</a:t>
            </a:r>
            <a:r>
              <a:rPr lang="en-US" sz="1000" dirty="0"/>
              <a:t>, K. (2018). </a:t>
            </a:r>
            <a:br>
              <a:rPr lang="en-US" sz="1000" dirty="0"/>
            </a:br>
            <a:r>
              <a:rPr lang="en-US" sz="1000" i="1" dirty="0" err="1"/>
              <a:t>Modellbildung</a:t>
            </a:r>
            <a:r>
              <a:rPr lang="en-US" sz="1000" i="1" dirty="0"/>
              <a:t> </a:t>
            </a:r>
            <a:r>
              <a:rPr lang="en-US" sz="1000" i="1" dirty="0" err="1"/>
              <a:t>mit</a:t>
            </a:r>
            <a:r>
              <a:rPr lang="en-US" sz="1000" i="1" dirty="0"/>
              <a:t> dem </a:t>
            </a:r>
            <a:r>
              <a:rPr lang="en-US" sz="1000" i="1" dirty="0" err="1"/>
              <a:t>C&amp;CAnsatz</a:t>
            </a:r>
            <a:r>
              <a:rPr lang="en-US" sz="1000" i="1" dirty="0"/>
              <a:t> in der </a:t>
            </a:r>
            <a:r>
              <a:rPr lang="en-US" sz="1000" i="1" dirty="0" err="1"/>
              <a:t>Gestaltung</a:t>
            </a:r>
            <a:r>
              <a:rPr lang="en-US" sz="1000" i="1" dirty="0"/>
              <a:t> - </a:t>
            </a:r>
            <a:r>
              <a:rPr lang="en-US" sz="1000" i="1" dirty="0" err="1"/>
              <a:t>Techniken</a:t>
            </a:r>
            <a:r>
              <a:rPr lang="en-US" sz="1000" i="1" dirty="0"/>
              <a:t> </a:t>
            </a:r>
            <a:r>
              <a:rPr lang="en-US" sz="1000" i="1" dirty="0" err="1"/>
              <a:t>zur</a:t>
            </a:r>
            <a:r>
              <a:rPr lang="en-US" sz="1000" i="1" dirty="0"/>
              <a:t> </a:t>
            </a:r>
            <a:r>
              <a:rPr lang="en-US" sz="1000" i="1" dirty="0" err="1"/>
              <a:t>Analyse</a:t>
            </a:r>
            <a:r>
              <a:rPr lang="en-US" sz="1000" i="1" dirty="0"/>
              <a:t> und </a:t>
            </a:r>
            <a:r>
              <a:rPr lang="en-US" sz="1000" i="1" dirty="0" err="1"/>
              <a:t>Synthese</a:t>
            </a:r>
            <a:r>
              <a:rPr lang="en-US" sz="1000" dirty="0"/>
              <a:t>.</a:t>
            </a:r>
          </a:p>
          <a:p>
            <a:r>
              <a:rPr lang="en-US" sz="1000" dirty="0"/>
              <a:t>[6] Beetz, J.‑P., &amp; Kirchner, E. (2019). </a:t>
            </a:r>
            <a:br>
              <a:rPr lang="en-US" sz="1000" dirty="0"/>
            </a:br>
            <a:r>
              <a:rPr lang="en-US" sz="1000" i="1" dirty="0"/>
              <a:t>Das </a:t>
            </a:r>
            <a:r>
              <a:rPr lang="en-US" sz="1000" i="1" dirty="0" err="1"/>
              <a:t>Wirkraummodell</a:t>
            </a:r>
            <a:r>
              <a:rPr lang="en-US" sz="1000" i="1" dirty="0"/>
              <a:t> – Ein </a:t>
            </a:r>
            <a:r>
              <a:rPr lang="en-US" sz="1000" i="1" dirty="0" err="1"/>
              <a:t>Hilfsmittel</a:t>
            </a:r>
            <a:r>
              <a:rPr lang="en-US" sz="1000" i="1" dirty="0"/>
              <a:t> </a:t>
            </a:r>
            <a:r>
              <a:rPr lang="en-US" sz="1000" i="1" dirty="0" err="1"/>
              <a:t>bei</a:t>
            </a:r>
            <a:r>
              <a:rPr lang="en-US" sz="1000" i="1" dirty="0"/>
              <a:t> der </a:t>
            </a:r>
            <a:r>
              <a:rPr lang="en-US" sz="1000" i="1" dirty="0" err="1"/>
              <a:t>Gestaltung</a:t>
            </a:r>
            <a:r>
              <a:rPr lang="en-US" sz="1000" i="1" dirty="0"/>
              <a:t> </a:t>
            </a:r>
            <a:r>
              <a:rPr lang="en-US" sz="1000" i="1" dirty="0" err="1"/>
              <a:t>sauberkeitsrelevanter</a:t>
            </a:r>
            <a:r>
              <a:rPr lang="en-US" sz="1000" i="1" dirty="0"/>
              <a:t> </a:t>
            </a:r>
            <a:r>
              <a:rPr lang="en-US" sz="1000" i="1" dirty="0" err="1"/>
              <a:t>Produkte</a:t>
            </a:r>
            <a:r>
              <a:rPr lang="en-US" sz="1000" dirty="0"/>
              <a:t>.</a:t>
            </a:r>
            <a:br>
              <a:rPr lang="en-US" sz="1000" dirty="0"/>
            </a:br>
            <a:r>
              <a:rPr lang="en-US" sz="1000" dirty="0" err="1"/>
              <a:t>Forschung</a:t>
            </a:r>
            <a:r>
              <a:rPr lang="en-US" sz="1000" dirty="0"/>
              <a:t> </a:t>
            </a:r>
            <a:r>
              <a:rPr lang="en-US" sz="1000" dirty="0" err="1"/>
              <a:t>Im</a:t>
            </a:r>
            <a:r>
              <a:rPr lang="en-US" sz="1000" dirty="0"/>
              <a:t> </a:t>
            </a:r>
            <a:r>
              <a:rPr lang="en-US" sz="1000" dirty="0" err="1"/>
              <a:t>Ingenieurwesen</a:t>
            </a:r>
            <a:r>
              <a:rPr lang="en-US" sz="1000" dirty="0"/>
              <a:t>, 83(4), 933–946. https://doi.org/10.1007/s10010-019-00375-0</a:t>
            </a:r>
          </a:p>
          <a:p>
            <a:r>
              <a:rPr lang="en-US" sz="1000" dirty="0"/>
              <a:t>[7] Beetz, J.‑P., Schlemmer, P. D., </a:t>
            </a:r>
            <a:r>
              <a:rPr lang="en-US" sz="1000" dirty="0" err="1"/>
              <a:t>Kloberdanz</a:t>
            </a:r>
            <a:r>
              <a:rPr lang="en-US" sz="1000" dirty="0"/>
              <a:t>, H., &amp; Kirchner, E. (2018). </a:t>
            </a:r>
            <a:br>
              <a:rPr lang="en-US" sz="1000" dirty="0"/>
            </a:br>
            <a:r>
              <a:rPr lang="en-US" sz="1000" i="1" dirty="0"/>
              <a:t>Using the new Working Space Model for the development of hygienic products</a:t>
            </a:r>
            <a:br>
              <a:rPr lang="en-US" sz="1000" i="1" dirty="0"/>
            </a:br>
            <a:r>
              <a:rPr lang="en-US" sz="1000" dirty="0"/>
              <a:t>In Design Conference Proceedings, Proceedings of the DESIGN 2018 (pp. 985–996). </a:t>
            </a:r>
            <a:br>
              <a:rPr lang="en-US" sz="1000" dirty="0"/>
            </a:br>
            <a:r>
              <a:rPr lang="en-US" sz="1000" dirty="0"/>
              <a:t>The Design Society, Glasgow, UK. </a:t>
            </a:r>
            <a:r>
              <a:rPr lang="en-US" sz="1000" u="sng" dirty="0">
                <a:hlinkClick r:id="rId2"/>
              </a:rPr>
              <a:t>https://doi.org/10.21278/idc.2018.0142</a:t>
            </a:r>
            <a:endParaRPr lang="en-US" sz="1000" dirty="0"/>
          </a:p>
          <a:p>
            <a:r>
              <a:rPr lang="en-US" sz="1000" dirty="0"/>
              <a:t>[8] </a:t>
            </a:r>
            <a:r>
              <a:rPr lang="en-US" sz="1000" dirty="0" err="1"/>
              <a:t>Kraus,B</a:t>
            </a:r>
            <a:r>
              <a:rPr lang="en-US" sz="1000" dirty="0"/>
              <a:t>., </a:t>
            </a:r>
            <a:r>
              <a:rPr lang="en-US" sz="1000" b="1" dirty="0"/>
              <a:t>Schmitt F.</a:t>
            </a:r>
            <a:r>
              <a:rPr lang="en-US" sz="1000" dirty="0"/>
              <a:t>, </a:t>
            </a:r>
            <a:r>
              <a:rPr lang="en-US" sz="1000" dirty="0" err="1"/>
              <a:t>Steffan</a:t>
            </a:r>
            <a:r>
              <a:rPr lang="en-US" sz="1000" dirty="0"/>
              <a:t> k.-E., Kirchner E.,</a:t>
            </a:r>
            <a:br>
              <a:rPr lang="en-US" sz="1000" dirty="0"/>
            </a:br>
            <a:r>
              <a:rPr lang="en-US" sz="1000" i="1" dirty="0"/>
              <a:t>A valve closing body as a central sensory-utilizable component</a:t>
            </a:r>
            <a:r>
              <a:rPr lang="en-US" sz="1000" dirty="0"/>
              <a:t>,</a:t>
            </a:r>
            <a:br>
              <a:rPr lang="en-US" sz="1000" dirty="0"/>
            </a:br>
            <a:r>
              <a:rPr lang="en-US" sz="1000" dirty="0"/>
              <a:t>Procedia CIRP, Volume 100, 2021, p. 109-114, ISSN 2212-8271,</a:t>
            </a:r>
            <a:br>
              <a:rPr lang="en-US" sz="1000" dirty="0"/>
            </a:br>
            <a:r>
              <a:rPr lang="en-US" sz="1000" u="sng" dirty="0">
                <a:hlinkClick r:id="rId3"/>
              </a:rPr>
              <a:t>https://doi.org/10.1016/j.procir.2021.05.018</a:t>
            </a:r>
            <a:r>
              <a:rPr lang="en-US" sz="1000" dirty="0"/>
              <a:t>.</a:t>
            </a:r>
          </a:p>
        </p:txBody>
      </p:sp>
      <p:sp>
        <p:nvSpPr>
          <p:cNvPr id="3" name="Titel 2"/>
          <p:cNvSpPr>
            <a:spLocks noGrp="1"/>
          </p:cNvSpPr>
          <p:nvPr>
            <p:ph type="title"/>
          </p:nvPr>
        </p:nvSpPr>
        <p:spPr/>
        <p:txBody>
          <a:bodyPr/>
          <a:lstStyle/>
          <a:p>
            <a:r>
              <a:rPr lang="en-US" dirty="0"/>
              <a:t>References</a:t>
            </a:r>
          </a:p>
        </p:txBody>
      </p:sp>
      <p:sp>
        <p:nvSpPr>
          <p:cNvPr id="4" name="Textplatzhalter 3"/>
          <p:cNvSpPr>
            <a:spLocks noGrp="1"/>
          </p:cNvSpPr>
          <p:nvPr>
            <p:ph type="body" sz="quarter" idx="13"/>
          </p:nvPr>
        </p:nvSpPr>
        <p:spPr/>
        <p:txBody>
          <a:bodyPr/>
          <a:lstStyle/>
          <a:p>
            <a:endParaRPr lang="en-US"/>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25</a:t>
            </a:fld>
            <a:endParaRPr lang="en-GB"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p:cNvSpPr>
            <a:spLocks noGrp="1"/>
          </p:cNvSpPr>
          <p:nvPr>
            <p:ph type="dt" sz="half" idx="2"/>
          </p:nvPr>
        </p:nvSpPr>
        <p:spPr/>
        <p:txBody>
          <a:bodyPr/>
          <a:lstStyle/>
          <a:p>
            <a:pPr>
              <a:defRPr/>
            </a:pPr>
            <a:fld id="{BD5AA433-9FCD-4A53-82CC-7E5480544FA1}" type="datetime1">
              <a:rPr lang="de-DE" smtClean="0"/>
              <a:t>24.09.2024</a:t>
            </a:fld>
            <a:endParaRPr lang="en-GB" dirty="0"/>
          </a:p>
        </p:txBody>
      </p:sp>
    </p:spTree>
    <p:extLst>
      <p:ext uri="{BB962C8B-B14F-4D97-AF65-F5344CB8AC3E}">
        <p14:creationId xmlns:p14="http://schemas.microsoft.com/office/powerpoint/2010/main" val="3019200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1"/>
          </p:nvPr>
        </p:nvSpPr>
        <p:spPr>
          <a:xfrm>
            <a:off x="372794" y="1376363"/>
            <a:ext cx="11448000" cy="4873881"/>
          </a:xfrm>
        </p:spPr>
        <p:txBody>
          <a:bodyPr/>
          <a:lstStyle/>
          <a:p>
            <a:r>
              <a:rPr lang="en-US" sz="1000" b="1" u="sng" dirty="0"/>
              <a:t>[9] </a:t>
            </a:r>
            <a:r>
              <a:rPr lang="en-US" sz="1000" dirty="0" err="1"/>
              <a:t>Schösser</a:t>
            </a:r>
            <a:r>
              <a:rPr lang="en-US" sz="1000" dirty="0"/>
              <a:t>, F., </a:t>
            </a:r>
            <a:r>
              <a:rPr lang="en-US" sz="1000" b="1" dirty="0"/>
              <a:t>Schmitt, F*</a:t>
            </a:r>
            <a:r>
              <a:rPr lang="en-US" sz="1000" dirty="0"/>
              <a:t>., Kirchner, E., and </a:t>
            </a:r>
            <a:r>
              <a:rPr lang="en-US" sz="1000" dirty="0" err="1"/>
              <a:t>Breimann</a:t>
            </a:r>
            <a:r>
              <a:rPr lang="en-US" sz="1000" dirty="0"/>
              <a:t>, R.: </a:t>
            </a:r>
            <a:br>
              <a:rPr lang="en-US" sz="1000" dirty="0"/>
            </a:br>
            <a:r>
              <a:rPr lang="en-US" sz="1000" i="1" dirty="0"/>
              <a:t>Influence of the operation strategy on the energy consumption of an autonomous sensor node</a:t>
            </a:r>
            <a:r>
              <a:rPr lang="en-US" sz="1000" dirty="0"/>
              <a:t>,</a:t>
            </a:r>
            <a:br>
              <a:rPr lang="en-US" sz="1000" dirty="0"/>
            </a:br>
            <a:r>
              <a:rPr lang="en-US" sz="1000" dirty="0"/>
              <a:t>Journal of Sensors and Sensor Systems., Volume 11, 263–275, </a:t>
            </a:r>
            <a:br>
              <a:rPr lang="en-US" sz="1000" dirty="0"/>
            </a:br>
            <a:r>
              <a:rPr lang="en-US" sz="1000" dirty="0"/>
              <a:t>https://doi.org/10.5194/jsss-11-263-2022, 2022. </a:t>
            </a:r>
          </a:p>
          <a:p>
            <a:r>
              <a:rPr lang="en-US" sz="1000" b="1" dirty="0"/>
              <a:t>[10] Schmitt, F</a:t>
            </a:r>
            <a:r>
              <a:rPr lang="en-US" sz="1000" dirty="0"/>
              <a:t>; Kirchner, E</a:t>
            </a:r>
            <a:br>
              <a:rPr lang="en-US" sz="1000" dirty="0"/>
            </a:br>
            <a:r>
              <a:rPr lang="en-US" sz="1000" i="1" dirty="0"/>
              <a:t>The quantitative Working Space Model – Generating Knowledge in the K Space</a:t>
            </a:r>
            <a:r>
              <a:rPr lang="en-US" sz="1000" dirty="0"/>
              <a:t>.</a:t>
            </a:r>
            <a:br>
              <a:rPr lang="en-US" sz="1000" dirty="0"/>
            </a:br>
            <a:r>
              <a:rPr lang="en-US" sz="1000" dirty="0"/>
              <a:t>In: DS 118: Proceedings of </a:t>
            </a:r>
            <a:r>
              <a:rPr lang="en-US" sz="1000" dirty="0" err="1"/>
              <a:t>NordDesign</a:t>
            </a:r>
            <a:r>
              <a:rPr lang="en-US" sz="1000" dirty="0"/>
              <a:t> 2022 : Copenhagen, Denmark, 16th - 18th August 2022, S. 1-12, </a:t>
            </a:r>
            <a:br>
              <a:rPr lang="en-US" sz="1000" dirty="0"/>
            </a:br>
            <a:r>
              <a:rPr lang="en-US" sz="1000" dirty="0"/>
              <a:t>ISBN 9781912254170, DOI: 10.35199/norddesign2022.17,</a:t>
            </a:r>
          </a:p>
          <a:p>
            <a:r>
              <a:rPr lang="en-US" sz="1000" dirty="0"/>
              <a:t>[11] </a:t>
            </a:r>
            <a:r>
              <a:rPr lang="en-US" sz="1000" dirty="0" err="1"/>
              <a:t>Hatchuel</a:t>
            </a:r>
            <a:r>
              <a:rPr lang="en-US" sz="1000" dirty="0"/>
              <a:t>, A., Le Masson, P., &amp; Weil, B. (2017). C-K Theory: </a:t>
            </a:r>
            <a:br>
              <a:rPr lang="en-US" sz="1000" dirty="0"/>
            </a:br>
            <a:r>
              <a:rPr lang="en-US" sz="1000" i="1" dirty="0"/>
              <a:t>Modelling Creative Thinking and Its Impact on Research</a:t>
            </a:r>
            <a:r>
              <a:rPr lang="en-US" sz="1000" dirty="0"/>
              <a:t>. </a:t>
            </a:r>
            <a:br>
              <a:rPr lang="en-US" sz="1000" dirty="0"/>
            </a:br>
            <a:r>
              <a:rPr lang="en-US" sz="1000" dirty="0"/>
              <a:t>In F. </a:t>
            </a:r>
            <a:r>
              <a:rPr lang="en-US" sz="1000" dirty="0" err="1"/>
              <a:t>Darbellay</a:t>
            </a:r>
            <a:r>
              <a:rPr lang="en-US" sz="1000" dirty="0"/>
              <a:t>, Z. Moody, &amp; T. </a:t>
            </a:r>
            <a:r>
              <a:rPr lang="en-US" sz="1000" dirty="0" err="1"/>
              <a:t>Lubart</a:t>
            </a:r>
            <a:r>
              <a:rPr lang="en-US" sz="1000" dirty="0"/>
              <a:t> (Eds.), Creativity in the Twenty First Century. Creativity, Design Thinking and Interdisciplinarity (pp. 169–183). Springer Singapore. https://doi.org/10.1007/978-981-10-7524-7_11</a:t>
            </a:r>
          </a:p>
          <a:p>
            <a:r>
              <a:rPr lang="en-US" sz="1000" dirty="0"/>
              <a:t>[12] </a:t>
            </a:r>
            <a:r>
              <a:rPr lang="en-US" sz="1000" dirty="0" err="1"/>
              <a:t>Hatchuel</a:t>
            </a:r>
            <a:r>
              <a:rPr lang="en-US" sz="1000" dirty="0"/>
              <a:t>, A., &amp; Weil, B. (2003). </a:t>
            </a:r>
            <a:br>
              <a:rPr lang="en-US" sz="1000" dirty="0"/>
            </a:br>
            <a:r>
              <a:rPr lang="en-US" sz="1000" i="1" dirty="0"/>
              <a:t>A new approach of innovative design: an introduction to CK theory</a:t>
            </a:r>
            <a:r>
              <a:rPr lang="en-US" sz="1000" dirty="0"/>
              <a:t>. The International Conference on Engineering Design.</a:t>
            </a:r>
          </a:p>
          <a:p>
            <a:r>
              <a:rPr lang="en-US" sz="1000" dirty="0"/>
              <a:t>[13] </a:t>
            </a:r>
            <a:r>
              <a:rPr lang="en-US" sz="1000" dirty="0" err="1"/>
              <a:t>Hatchuel</a:t>
            </a:r>
            <a:r>
              <a:rPr lang="en-US" sz="1000" dirty="0"/>
              <a:t>, A., &amp; Weil, B. (2009). </a:t>
            </a:r>
            <a:r>
              <a:rPr lang="en-US" sz="1000" i="1" dirty="0"/>
              <a:t>C-K design theory: an advanced formulation</a:t>
            </a:r>
            <a:r>
              <a:rPr lang="en-US" sz="1000" dirty="0"/>
              <a:t>.</a:t>
            </a:r>
            <a:br>
              <a:rPr lang="en-US" sz="1000" dirty="0"/>
            </a:br>
            <a:r>
              <a:rPr lang="en-US" sz="1000" dirty="0"/>
              <a:t> Research in Engineering Design, 19(4), 181–192. https://doi.org/10.1007/s00163-008-0043-4</a:t>
            </a:r>
          </a:p>
          <a:p>
            <a:r>
              <a:rPr lang="en-US" sz="1000" dirty="0"/>
              <a:t>[14]</a:t>
            </a:r>
            <a:r>
              <a:rPr lang="en-US" sz="1000" b="1" dirty="0"/>
              <a:t> </a:t>
            </a:r>
            <a:r>
              <a:rPr lang="en-US" sz="1000" dirty="0"/>
              <a:t>Plenary speech auf dem: </a:t>
            </a:r>
            <a:r>
              <a:rPr lang="en-US" sz="1000" i="1" dirty="0"/>
              <a:t>“16h International Paris Workshop of the Design Theory SIG of the Design Society</a:t>
            </a:r>
            <a:r>
              <a:rPr lang="en-US" sz="1000" dirty="0"/>
              <a:t>” </a:t>
            </a:r>
            <a:br>
              <a:rPr lang="en-US" sz="1000" dirty="0"/>
            </a:br>
            <a:r>
              <a:rPr lang="en-US" sz="1000" dirty="0"/>
              <a:t>Design Theory Workshop der Special Interest Group der Design Society in Paris am 30.01.2023</a:t>
            </a:r>
          </a:p>
          <a:p>
            <a:r>
              <a:rPr lang="en-US" sz="1000" dirty="0"/>
              <a:t>[15] </a:t>
            </a:r>
            <a:r>
              <a:rPr lang="en-US" sz="1000" dirty="0" err="1"/>
              <a:t>Steffan</a:t>
            </a:r>
            <a:r>
              <a:rPr lang="en-US" sz="1000" dirty="0"/>
              <a:t> K.-E., </a:t>
            </a:r>
            <a:r>
              <a:rPr lang="en-US" sz="1000" b="1" dirty="0"/>
              <a:t>Schmitt, F.</a:t>
            </a:r>
            <a:r>
              <a:rPr lang="en-US" sz="1000" dirty="0"/>
              <a:t>*, Kraus J.-P., Freudenberg J., Kirchner E.</a:t>
            </a:r>
            <a:br>
              <a:rPr lang="en-US" sz="1000" dirty="0"/>
            </a:br>
            <a:r>
              <a:rPr lang="en-US" sz="1000" i="1" dirty="0"/>
              <a:t>Application of Manufacturing Induced Properties to Exploit the</a:t>
            </a:r>
            <a:br>
              <a:rPr lang="en-US" sz="1000" i="1" dirty="0"/>
            </a:br>
            <a:r>
              <a:rPr lang="en-US" sz="1000" i="1" dirty="0"/>
              <a:t>Potentials of a Hybrid Integrating Additive Manufacturing Technology</a:t>
            </a:r>
            <a:r>
              <a:rPr lang="en-US" sz="1000" dirty="0"/>
              <a:t>: </a:t>
            </a:r>
            <a:br>
              <a:rPr lang="en-US" sz="1000" dirty="0"/>
            </a:br>
            <a:r>
              <a:rPr lang="en-US" sz="1000" dirty="0"/>
              <a:t>33rd CIRP Design Conference, Sydney, Australia, </a:t>
            </a:r>
          </a:p>
          <a:p>
            <a:r>
              <a:rPr lang="en-US" sz="1000" b="1" dirty="0"/>
              <a:t>[16] Schmitt, Florian</a:t>
            </a:r>
            <a:r>
              <a:rPr lang="en-US" sz="1000" dirty="0"/>
              <a:t>; Rudolph, Kris; Kirchner, </a:t>
            </a:r>
            <a:r>
              <a:rPr lang="en-US" sz="1000" dirty="0" err="1"/>
              <a:t>Eckhard</a:t>
            </a:r>
            <a:r>
              <a:rPr lang="en-US" sz="1000" dirty="0"/>
              <a:t>; Blat-Belmonte, Benjamin; </a:t>
            </a:r>
            <a:r>
              <a:rPr lang="en-US" sz="1000" dirty="0" err="1"/>
              <a:t>Kappes</a:t>
            </a:r>
            <a:r>
              <a:rPr lang="en-US" sz="1000" dirty="0"/>
              <a:t>, Aaron; </a:t>
            </a:r>
            <a:r>
              <a:rPr lang="en-US" sz="1000" dirty="0" err="1"/>
              <a:t>Rinderknecht</a:t>
            </a:r>
            <a:r>
              <a:rPr lang="en-US" sz="1000" dirty="0"/>
              <a:t>, Stephan:</a:t>
            </a:r>
            <a:br>
              <a:rPr lang="en-US" sz="1000" dirty="0"/>
            </a:br>
            <a:r>
              <a:rPr lang="en-US" sz="1000" i="1" dirty="0"/>
              <a:t>Smart Products, Engineering and Services. An example of modern engineering education</a:t>
            </a:r>
            <a:r>
              <a:rPr lang="en-US" sz="1000" dirty="0"/>
              <a:t>. </a:t>
            </a:r>
            <a:br>
              <a:rPr lang="en-US" sz="1000" dirty="0"/>
            </a:br>
            <a:r>
              <a:rPr lang="en-US" sz="1000" dirty="0"/>
              <a:t>At: SEFI 50th Annual conference of The European Society for Engineering Education. "</a:t>
            </a:r>
            <a:br>
              <a:rPr lang="en-US" sz="1000" dirty="0"/>
            </a:br>
            <a:r>
              <a:rPr lang="en-US" sz="1000" dirty="0"/>
              <a:t> Barcelona: </a:t>
            </a:r>
            <a:r>
              <a:rPr lang="en-US" sz="1000" dirty="0" err="1"/>
              <a:t>Universitat</a:t>
            </a:r>
            <a:r>
              <a:rPr lang="en-US" sz="1000" dirty="0"/>
              <a:t> </a:t>
            </a:r>
            <a:r>
              <a:rPr lang="en-US" sz="1000" dirty="0" err="1"/>
              <a:t>Politècnica</a:t>
            </a:r>
            <a:r>
              <a:rPr lang="en-US" sz="1000" dirty="0"/>
              <a:t> de Catalunya, 2022, p. 2184-2188. DOI 10.5821/conference-9788412322262.1197. </a:t>
            </a:r>
          </a:p>
          <a:p>
            <a:r>
              <a:rPr lang="en-US" sz="1000" dirty="0"/>
              <a:t>[[17] Beetz, J.-P. </a:t>
            </a:r>
            <a:br>
              <a:rPr lang="en-US" sz="1000" dirty="0"/>
            </a:br>
            <a:r>
              <a:rPr lang="en-US" sz="1000" i="1" dirty="0" err="1"/>
              <a:t>Modelle</a:t>
            </a:r>
            <a:r>
              <a:rPr lang="en-US" sz="1000" i="1" dirty="0"/>
              <a:t> und </a:t>
            </a:r>
            <a:r>
              <a:rPr lang="en-US" sz="1000" i="1" dirty="0" err="1"/>
              <a:t>Methoden</a:t>
            </a:r>
            <a:r>
              <a:rPr lang="en-US" sz="1000" i="1" dirty="0"/>
              <a:t> </a:t>
            </a:r>
            <a:r>
              <a:rPr lang="en-US" sz="1000" i="1" dirty="0" err="1"/>
              <a:t>zur</a:t>
            </a:r>
            <a:r>
              <a:rPr lang="en-US" sz="1000" i="1" dirty="0"/>
              <a:t> </a:t>
            </a:r>
            <a:r>
              <a:rPr lang="en-US" sz="1000" i="1" dirty="0" err="1"/>
              <a:t>systematischen</a:t>
            </a:r>
            <a:r>
              <a:rPr lang="en-US" sz="1000" i="1" dirty="0"/>
              <a:t> </a:t>
            </a:r>
            <a:r>
              <a:rPr lang="en-US" sz="1000" i="1" dirty="0" err="1"/>
              <a:t>Entwicklung</a:t>
            </a:r>
            <a:r>
              <a:rPr lang="en-US" sz="1000" i="1" dirty="0"/>
              <a:t> </a:t>
            </a:r>
            <a:r>
              <a:rPr lang="en-US" sz="1000" i="1" dirty="0" err="1"/>
              <a:t>hygienegerechter</a:t>
            </a:r>
            <a:r>
              <a:rPr lang="en-US" sz="1000" i="1" dirty="0"/>
              <a:t> </a:t>
            </a:r>
            <a:r>
              <a:rPr lang="en-US" sz="1000" i="1" dirty="0" err="1"/>
              <a:t>Produkte</a:t>
            </a:r>
            <a:r>
              <a:rPr lang="en-US" sz="1000" i="1" dirty="0"/>
              <a:t>, Dissertation</a:t>
            </a:r>
            <a:br>
              <a:rPr lang="en-US" sz="1000" i="1" dirty="0"/>
            </a:br>
            <a:r>
              <a:rPr lang="en-US" sz="1000" dirty="0"/>
              <a:t>TU Prints: Tu Darmstadt, Darmstadt 2018</a:t>
            </a:r>
          </a:p>
          <a:p>
            <a:endParaRPr lang="en-US" sz="1000" dirty="0"/>
          </a:p>
          <a:p>
            <a:endParaRPr lang="en-US" sz="1000" dirty="0"/>
          </a:p>
        </p:txBody>
      </p:sp>
      <p:sp>
        <p:nvSpPr>
          <p:cNvPr id="3" name="Titel 2"/>
          <p:cNvSpPr>
            <a:spLocks noGrp="1"/>
          </p:cNvSpPr>
          <p:nvPr>
            <p:ph type="title"/>
          </p:nvPr>
        </p:nvSpPr>
        <p:spPr/>
        <p:txBody>
          <a:bodyPr/>
          <a:lstStyle/>
          <a:p>
            <a:endParaRPr lang="en-US" dirty="0"/>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26</a:t>
            </a:fld>
            <a:endParaRPr lang="en-GB"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p:cNvSpPr>
            <a:spLocks noGrp="1"/>
          </p:cNvSpPr>
          <p:nvPr>
            <p:ph type="dt" sz="half" idx="2"/>
          </p:nvPr>
        </p:nvSpPr>
        <p:spPr/>
        <p:txBody>
          <a:bodyPr/>
          <a:lstStyle/>
          <a:p>
            <a:pPr>
              <a:defRPr/>
            </a:pPr>
            <a:fld id="{9E98CC8D-E544-4288-984F-3F2F77B846AD}" type="datetime1">
              <a:rPr lang="de-DE" smtClean="0"/>
              <a:t>24.09.2024</a:t>
            </a:fld>
            <a:endParaRPr lang="en-GB" dirty="0"/>
          </a:p>
        </p:txBody>
      </p:sp>
    </p:spTree>
    <p:extLst>
      <p:ext uri="{BB962C8B-B14F-4D97-AF65-F5344CB8AC3E}">
        <p14:creationId xmlns:p14="http://schemas.microsoft.com/office/powerpoint/2010/main" val="15538213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1"/>
          </p:nvPr>
        </p:nvSpPr>
        <p:spPr/>
        <p:txBody>
          <a:bodyPr/>
          <a:lstStyle/>
          <a:p>
            <a:r>
              <a:rPr lang="en-US" sz="1000" dirty="0"/>
              <a:t>[18] </a:t>
            </a:r>
            <a:r>
              <a:rPr lang="en-US" sz="1000" dirty="0" err="1"/>
              <a:t>Metin</a:t>
            </a:r>
            <a:r>
              <a:rPr lang="en-US" sz="1000" dirty="0"/>
              <a:t> </a:t>
            </a:r>
            <a:r>
              <a:rPr lang="en-US" sz="1000" dirty="0" err="1"/>
              <a:t>Ersoy</a:t>
            </a:r>
            <a:r>
              <a:rPr lang="en-US" sz="1000" dirty="0"/>
              <a:t>, </a:t>
            </a:r>
            <a:br>
              <a:rPr lang="en-US" sz="1000" dirty="0"/>
            </a:br>
            <a:r>
              <a:rPr lang="en-US" sz="1000" i="1" dirty="0"/>
              <a:t>AUSGANGSELEMENTE ZUM ERMITTELN DER GESTALT BEIM RECHNERGESTUTZTEN KONSTRUIEREN, Dissertation</a:t>
            </a:r>
            <a:br>
              <a:rPr lang="en-US" sz="1000" i="1" dirty="0"/>
            </a:br>
            <a:r>
              <a:rPr lang="en-US" sz="1000" i="1" dirty="0"/>
              <a:t>Braunschweig, 1975</a:t>
            </a:r>
          </a:p>
        </p:txBody>
      </p:sp>
      <p:sp>
        <p:nvSpPr>
          <p:cNvPr id="3" name="Titel 2"/>
          <p:cNvSpPr>
            <a:spLocks noGrp="1"/>
          </p:cNvSpPr>
          <p:nvPr>
            <p:ph type="title"/>
          </p:nvPr>
        </p:nvSpPr>
        <p:spPr/>
        <p:txBody>
          <a:bodyPr/>
          <a:lstStyle/>
          <a:p>
            <a:endParaRPr lang="en-US" dirty="0"/>
          </a:p>
        </p:txBody>
      </p:sp>
      <p:sp>
        <p:nvSpPr>
          <p:cNvPr id="4" name="Textplatzhalter 3"/>
          <p:cNvSpPr>
            <a:spLocks noGrp="1"/>
          </p:cNvSpPr>
          <p:nvPr>
            <p:ph type="body" sz="quarter" idx="13"/>
          </p:nvPr>
        </p:nvSpPr>
        <p:spPr/>
        <p:txBody>
          <a:bodyPr/>
          <a:lstStyle/>
          <a:p>
            <a:endParaRPr lang="en-US"/>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27</a:t>
            </a:fld>
            <a:endParaRPr lang="en-GB"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p:cNvSpPr>
            <a:spLocks noGrp="1"/>
          </p:cNvSpPr>
          <p:nvPr>
            <p:ph type="dt" sz="half" idx="2"/>
          </p:nvPr>
        </p:nvSpPr>
        <p:spPr/>
        <p:txBody>
          <a:bodyPr/>
          <a:lstStyle/>
          <a:p>
            <a:pPr>
              <a:defRPr/>
            </a:pPr>
            <a:fld id="{7B5226C1-53A4-4C3C-9441-144A4D636DA1}" type="datetime1">
              <a:rPr lang="de-DE" smtClean="0"/>
              <a:t>24.09.2024</a:t>
            </a:fld>
            <a:endParaRPr lang="en-GB" dirty="0"/>
          </a:p>
        </p:txBody>
      </p:sp>
    </p:spTree>
    <p:extLst>
      <p:ext uri="{BB962C8B-B14F-4D97-AF65-F5344CB8AC3E}">
        <p14:creationId xmlns:p14="http://schemas.microsoft.com/office/powerpoint/2010/main" val="3088742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8F4B95-BECA-5373-D0DD-E700187C1F6F}"/>
              </a:ext>
            </a:extLst>
          </p:cNvPr>
          <p:cNvSpPr>
            <a:spLocks noGrp="1"/>
          </p:cNvSpPr>
          <p:nvPr>
            <p:ph type="title"/>
          </p:nvPr>
        </p:nvSpPr>
        <p:spPr/>
        <p:txBody>
          <a:bodyPr/>
          <a:lstStyle/>
          <a:p>
            <a:r>
              <a:rPr lang="en-US" dirty="0" err="1"/>
              <a:t>Objetivos</a:t>
            </a:r>
            <a:r>
              <a:rPr lang="en-US" dirty="0"/>
              <a:t> e </a:t>
            </a:r>
            <a:r>
              <a:rPr lang="en-US" dirty="0" err="1"/>
              <a:t>caminho</a:t>
            </a:r>
            <a:r>
              <a:rPr lang="en-US" dirty="0"/>
              <a:t> da </a:t>
            </a:r>
            <a:r>
              <a:rPr lang="en-US" dirty="0" err="1"/>
              <a:t>pesquisa</a:t>
            </a:r>
            <a:endParaRPr lang="en-US" dirty="0"/>
          </a:p>
        </p:txBody>
      </p:sp>
      <p:sp>
        <p:nvSpPr>
          <p:cNvPr id="3" name="Foliennummernplatzhalter 2">
            <a:extLst>
              <a:ext uri="{FF2B5EF4-FFF2-40B4-BE49-F238E27FC236}">
                <a16:creationId xmlns:a16="http://schemas.microsoft.com/office/drawing/2014/main" id="{F26B1CB6-EA7C-9902-F0A2-D9A6AEB18FBE}"/>
              </a:ext>
            </a:extLst>
          </p:cNvPr>
          <p:cNvSpPr>
            <a:spLocks noGrp="1"/>
          </p:cNvSpPr>
          <p:nvPr>
            <p:ph type="sldNum" sz="quarter" idx="4"/>
          </p:nvPr>
        </p:nvSpPr>
        <p:spPr/>
        <p:txBody>
          <a:bodyPr/>
          <a:lstStyle/>
          <a:p>
            <a:pPr>
              <a:defRPr/>
            </a:pPr>
            <a:fld id="{E99622A6-2984-FB43-B5DD-D01E2FE74CFA}" type="slidenum">
              <a:rPr lang="en-GB" smtClean="0"/>
              <a:pPr>
                <a:defRPr/>
              </a:pPr>
              <a:t>3</a:t>
            </a:fld>
            <a:endParaRPr lang="en-GB" dirty="0"/>
          </a:p>
        </p:txBody>
      </p:sp>
      <p:sp>
        <p:nvSpPr>
          <p:cNvPr id="4" name="Fußzeilenplatzhalter 3">
            <a:extLst>
              <a:ext uri="{FF2B5EF4-FFF2-40B4-BE49-F238E27FC236}">
                <a16:creationId xmlns:a16="http://schemas.microsoft.com/office/drawing/2014/main" id="{F5E1B2BD-A706-945D-D6F9-5C16128DC6C4}"/>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58AA4E50-5EFD-C5C2-B446-DE1279B71248}"/>
              </a:ext>
            </a:extLst>
          </p:cNvPr>
          <p:cNvSpPr>
            <a:spLocks noGrp="1"/>
          </p:cNvSpPr>
          <p:nvPr>
            <p:ph type="dt" sz="half" idx="2"/>
          </p:nvPr>
        </p:nvSpPr>
        <p:spPr/>
        <p:txBody>
          <a:bodyPr/>
          <a:lstStyle/>
          <a:p>
            <a:pPr>
              <a:defRPr/>
            </a:pPr>
            <a:fld id="{E6F9E80B-2901-46CE-82EE-EDD5B76C7B06}" type="datetime1">
              <a:rPr lang="de-DE" smtClean="0"/>
              <a:t>24.09.2024</a:t>
            </a:fld>
            <a:endParaRPr lang="en-GB" dirty="0"/>
          </a:p>
        </p:txBody>
      </p:sp>
      <p:sp>
        <p:nvSpPr>
          <p:cNvPr id="6" name="Textplatzhalter 5">
            <a:extLst>
              <a:ext uri="{FF2B5EF4-FFF2-40B4-BE49-F238E27FC236}">
                <a16:creationId xmlns:a16="http://schemas.microsoft.com/office/drawing/2014/main" id="{06492826-A480-3ED2-5604-D6B42993FD96}"/>
              </a:ext>
            </a:extLst>
          </p:cNvPr>
          <p:cNvSpPr>
            <a:spLocks noGrp="1"/>
          </p:cNvSpPr>
          <p:nvPr>
            <p:ph type="body" sz="quarter" idx="13"/>
          </p:nvPr>
        </p:nvSpPr>
        <p:spPr/>
        <p:txBody>
          <a:bodyPr/>
          <a:lstStyle/>
          <a:p>
            <a:endParaRPr lang="en-US"/>
          </a:p>
        </p:txBody>
      </p:sp>
      <p:sp>
        <p:nvSpPr>
          <p:cNvPr id="7" name="Textfeld 6">
            <a:extLst>
              <a:ext uri="{FF2B5EF4-FFF2-40B4-BE49-F238E27FC236}">
                <a16:creationId xmlns:a16="http://schemas.microsoft.com/office/drawing/2014/main" id="{12E4CB9E-77F5-A220-0D1A-2EBC33EA3AD6}"/>
              </a:ext>
            </a:extLst>
          </p:cNvPr>
          <p:cNvSpPr txBox="1"/>
          <p:nvPr/>
        </p:nvSpPr>
        <p:spPr>
          <a:xfrm>
            <a:off x="368837" y="1448930"/>
            <a:ext cx="11450638" cy="3416320"/>
          </a:xfrm>
          <a:prstGeom prst="rect">
            <a:avLst/>
          </a:prstGeom>
          <a:noFill/>
          <a:ln w="38100">
            <a:noFill/>
          </a:ln>
          <a:effectLst/>
        </p:spPr>
        <p:txBody>
          <a:bodyPr wrap="square" rtlCol="0">
            <a:spAutoFit/>
          </a:bodyPr>
          <a:lstStyle/>
          <a:p>
            <a:r>
              <a:rPr lang="pt-BR" b="1" u="sng" dirty="0"/>
              <a:t>Objetivos: </a:t>
            </a:r>
          </a:p>
          <a:p>
            <a:pPr marL="285750" indent="-285750">
              <a:buFont typeface="Arial" panose="020B0604020202020204" pitchFamily="34" charset="0"/>
              <a:buChar char="•"/>
            </a:pPr>
            <a:r>
              <a:rPr lang="pt-BR" dirty="0"/>
              <a:t>Melhoria da compreensão do sistema</a:t>
            </a:r>
          </a:p>
          <a:p>
            <a:pPr marL="285750" indent="-285750">
              <a:buFont typeface="Arial" panose="020B0604020202020204" pitchFamily="34" charset="0"/>
              <a:buChar char="•"/>
            </a:pPr>
            <a:r>
              <a:rPr lang="pt-BR" dirty="0"/>
              <a:t>Comparação entre o uso do qWSM e sem usar o qWSM</a:t>
            </a:r>
          </a:p>
          <a:p>
            <a:endParaRPr lang="pt-BR" dirty="0"/>
          </a:p>
          <a:p>
            <a:r>
              <a:rPr lang="pt-BR" dirty="0"/>
              <a:t>Cada grupo deve derivar três analises funcionais do próprio sistema para explicar a função:</a:t>
            </a:r>
          </a:p>
          <a:p>
            <a:pPr marL="285750" indent="-285750">
              <a:buFont typeface="Arial" panose="020B0604020202020204" pitchFamily="34" charset="0"/>
              <a:buChar char="•"/>
            </a:pPr>
            <a:r>
              <a:rPr lang="pt-BR" dirty="0"/>
              <a:t>Análise conceitual</a:t>
            </a:r>
          </a:p>
          <a:p>
            <a:pPr marL="285750" indent="-285750">
              <a:buFont typeface="Arial" panose="020B0604020202020204" pitchFamily="34" charset="0"/>
              <a:buChar char="•"/>
            </a:pPr>
            <a:r>
              <a:rPr lang="pt-BR" dirty="0"/>
              <a:t>Análise dos parâmetros de design</a:t>
            </a:r>
          </a:p>
          <a:p>
            <a:pPr marL="285750" indent="-285750">
              <a:buFont typeface="Arial" panose="020B0604020202020204" pitchFamily="34" charset="0"/>
              <a:buChar char="•"/>
            </a:pPr>
            <a:r>
              <a:rPr lang="pt-BR" dirty="0"/>
              <a:t>Análise ambiental</a:t>
            </a:r>
          </a:p>
          <a:p>
            <a:endParaRPr lang="pt-BR" dirty="0"/>
          </a:p>
          <a:p>
            <a:endParaRPr lang="pt-BR" dirty="0"/>
          </a:p>
          <a:p>
            <a:endParaRPr lang="pt-BR"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6906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hteck 27">
            <a:hlinkClick r:id="rId13" action="ppaction://hlinksldjump"/>
            <a:extLst>
              <a:ext uri="{FF2B5EF4-FFF2-40B4-BE49-F238E27FC236}">
                <a16:creationId xmlns:a16="http://schemas.microsoft.com/office/drawing/2014/main" id="{145F4A9B-C885-C239-5E37-CCD0EF637714}"/>
              </a:ext>
            </a:extLst>
          </p:cNvPr>
          <p:cNvSpPr/>
          <p:nvPr>
            <p:custDataLst>
              <p:tags r:id="rId2"/>
            </p:custDataLst>
          </p:nvPr>
        </p:nvSpPr>
        <p:spPr>
          <a:xfrm>
            <a:off x="1080551" y="3416281"/>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Metodologia qWRM</a:t>
            </a:r>
          </a:p>
        </p:txBody>
      </p:sp>
      <p:sp>
        <p:nvSpPr>
          <p:cNvPr id="27" name="Ellipse 26">
            <a:hlinkClick r:id="rId13" action="ppaction://hlinksldjump"/>
            <a:extLst>
              <a:ext uri="{FF2B5EF4-FFF2-40B4-BE49-F238E27FC236}">
                <a16:creationId xmlns:a16="http://schemas.microsoft.com/office/drawing/2014/main" id="{0ECB052C-8627-E333-FAC4-2E3991688059}"/>
              </a:ext>
            </a:extLst>
          </p:cNvPr>
          <p:cNvSpPr/>
          <p:nvPr>
            <p:custDataLst>
              <p:tags r:id="rId3"/>
            </p:custDataLst>
          </p:nvPr>
        </p:nvSpPr>
        <p:spPr>
          <a:xfrm>
            <a:off x="514349" y="3416281"/>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4</a:t>
            </a:r>
          </a:p>
        </p:txBody>
      </p:sp>
      <p:sp>
        <p:nvSpPr>
          <p:cNvPr id="26" name="Rechteck 25">
            <a:hlinkClick r:id="rId14" action="ppaction://hlinksldjump"/>
            <a:extLst>
              <a:ext uri="{FF2B5EF4-FFF2-40B4-BE49-F238E27FC236}">
                <a16:creationId xmlns:a16="http://schemas.microsoft.com/office/drawing/2014/main" id="{9ECC1F38-512C-03B2-4BF1-7F56290924B7}"/>
              </a:ext>
            </a:extLst>
          </p:cNvPr>
          <p:cNvSpPr/>
          <p:nvPr>
            <p:custDataLst>
              <p:tags r:id="rId4"/>
            </p:custDataLst>
          </p:nvPr>
        </p:nvSpPr>
        <p:spPr>
          <a:xfrm>
            <a:off x="1080551" y="2850079"/>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Exemplos de qWSM</a:t>
            </a:r>
          </a:p>
        </p:txBody>
      </p:sp>
      <p:sp>
        <p:nvSpPr>
          <p:cNvPr id="25" name="Ellipse 24">
            <a:hlinkClick r:id="rId14" action="ppaction://hlinksldjump"/>
            <a:extLst>
              <a:ext uri="{FF2B5EF4-FFF2-40B4-BE49-F238E27FC236}">
                <a16:creationId xmlns:a16="http://schemas.microsoft.com/office/drawing/2014/main" id="{4300E044-BD9E-D3AE-F988-BEA182DA62B8}"/>
              </a:ext>
            </a:extLst>
          </p:cNvPr>
          <p:cNvSpPr/>
          <p:nvPr>
            <p:custDataLst>
              <p:tags r:id="rId5"/>
            </p:custDataLst>
          </p:nvPr>
        </p:nvSpPr>
        <p:spPr>
          <a:xfrm>
            <a:off x="514349" y="2850079"/>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3</a:t>
            </a:r>
          </a:p>
        </p:txBody>
      </p:sp>
      <p:sp>
        <p:nvSpPr>
          <p:cNvPr id="24" name="Rechteck 23">
            <a:extLst>
              <a:ext uri="{FF2B5EF4-FFF2-40B4-BE49-F238E27FC236}">
                <a16:creationId xmlns:a16="http://schemas.microsoft.com/office/drawing/2014/main" id="{73CE48E3-3AF9-1AD8-E287-2C022D3C67B1}"/>
              </a:ext>
            </a:extLst>
          </p:cNvPr>
          <p:cNvSpPr/>
          <p:nvPr>
            <p:custDataLst>
              <p:tags r:id="rId6"/>
            </p:custDataLst>
          </p:nvPr>
        </p:nvSpPr>
        <p:spPr>
          <a:xfrm>
            <a:off x="765700" y="2283877"/>
            <a:ext cx="10909566" cy="502702"/>
          </a:xfrm>
          <a:prstGeom prst="rect">
            <a:avLst/>
          </a:prstGeom>
          <a:solidFill>
            <a:srgbClr val="D9D9D9"/>
          </a:solidFill>
          <a:ln w="28575" cap="flat" cmpd="sng" algn="ctr">
            <a:no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0" tIns="127000" rIns="0" bIns="127000" numCol="1" spcCol="0" rtlCol="0" fromWordArt="0" anchor="t" anchorCtr="0" forceAA="0" compatLnSpc="1">
            <a:prstTxWarp prst="textNoShape">
              <a:avLst/>
            </a:prstTxWarp>
            <a:noAutofit/>
          </a:bodyPr>
          <a:lstStyle/>
          <a:p>
            <a:pPr algn="ctr"/>
            <a:endParaRPr lang="en-US" sz="1600">
              <a:solidFill>
                <a:schemeClr val="tx1"/>
              </a:solidFill>
            </a:endParaRPr>
          </a:p>
        </p:txBody>
      </p:sp>
      <p:sp>
        <p:nvSpPr>
          <p:cNvPr id="23" name="Rechteck 22">
            <a:hlinkClick r:id="rId15" action="ppaction://hlinksldjump"/>
            <a:extLst>
              <a:ext uri="{FF2B5EF4-FFF2-40B4-BE49-F238E27FC236}">
                <a16:creationId xmlns:a16="http://schemas.microsoft.com/office/drawing/2014/main" id="{DA52F016-C599-F4F4-4061-DF2DF3744595}"/>
              </a:ext>
            </a:extLst>
          </p:cNvPr>
          <p:cNvSpPr/>
          <p:nvPr>
            <p:custDataLst>
              <p:tags r:id="rId7"/>
            </p:custDataLst>
          </p:nvPr>
        </p:nvSpPr>
        <p:spPr>
          <a:xfrm>
            <a:off x="1080551" y="2283877"/>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a:solidFill>
                  <a:schemeClr val="tx1"/>
                </a:solidFill>
              </a:rPr>
              <a:t>O modelo qWSM</a:t>
            </a:r>
          </a:p>
        </p:txBody>
      </p:sp>
      <p:sp>
        <p:nvSpPr>
          <p:cNvPr id="22" name="Ellipse 21">
            <a:hlinkClick r:id="rId15" action="ppaction://hlinksldjump"/>
            <a:extLst>
              <a:ext uri="{FF2B5EF4-FFF2-40B4-BE49-F238E27FC236}">
                <a16:creationId xmlns:a16="http://schemas.microsoft.com/office/drawing/2014/main" id="{02F670E9-AAE4-C480-F9D2-79093B14F662}"/>
              </a:ext>
            </a:extLst>
          </p:cNvPr>
          <p:cNvSpPr/>
          <p:nvPr>
            <p:custDataLst>
              <p:tags r:id="rId8"/>
            </p:custDataLst>
          </p:nvPr>
        </p:nvSpPr>
        <p:spPr>
          <a:xfrm>
            <a:off x="514349" y="2283877"/>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2</a:t>
            </a:r>
          </a:p>
        </p:txBody>
      </p:sp>
      <p:sp>
        <p:nvSpPr>
          <p:cNvPr id="21" name="Rechteck 20">
            <a:hlinkClick r:id="rId16" action="ppaction://hlinksldjump"/>
            <a:extLst>
              <a:ext uri="{FF2B5EF4-FFF2-40B4-BE49-F238E27FC236}">
                <a16:creationId xmlns:a16="http://schemas.microsoft.com/office/drawing/2014/main" id="{087D049D-6E91-F845-6E57-D1AF142B533B}"/>
              </a:ext>
            </a:extLst>
          </p:cNvPr>
          <p:cNvSpPr/>
          <p:nvPr>
            <p:custDataLst>
              <p:tags r:id="rId9"/>
            </p:custDataLst>
          </p:nvPr>
        </p:nvSpPr>
        <p:spPr>
          <a:xfrm>
            <a:off x="1080551" y="1717675"/>
            <a:ext cx="2026197" cy="502702"/>
          </a:xfrm>
          <a:prstGeom prst="rect">
            <a:avLst/>
          </a:prstGeom>
          <a:noFill/>
          <a:ln w="28575" cap="flat" cmpd="sng" algn="ctr">
            <a:noFill/>
            <a:prstDash val="solid"/>
          </a:ln>
          <a:effectLst/>
          <a:extLst>
            <a:ext uri="{909E8E84-426E-40DD-AFC4-6F175D3DCCD1}">
              <a14:hiddenFill xmlns:a14="http://schemas.microsoft.com/office/drawing/2010/main">
                <a:solidFill>
                  <a:schemeClr val="lt1"/>
                </a:solidFill>
              </a14:hiddenFill>
            </a:ext>
            <a:ext uri="{91240B29-F687-4F45-9708-019B960494DF}">
              <a14:hiddenLine xmlns:a14="http://schemas.microsoft.com/office/drawing/2010/main" w="28575" cap="flat" cmpd="sng" algn="ctr">
                <a:solidFill>
                  <a:schemeClr val="accent1"/>
                </a:solidFill>
                <a:prstDash val="solid"/>
              </a14:hiddenLine>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0" bIns="127000" numCol="1" spcCol="0" rtlCol="0" fromWordArt="0" anchor="t" anchorCtr="0" forceAA="0" compatLnSpc="1">
            <a:prstTxWarp prst="textNoShape">
              <a:avLst/>
            </a:prstTxWarp>
            <a:noAutofit/>
          </a:bodyPr>
          <a:lstStyle/>
          <a:p>
            <a:r>
              <a:rPr lang="en-US" sz="1600" b="1" dirty="0" err="1">
                <a:solidFill>
                  <a:schemeClr val="tx1"/>
                </a:solidFill>
              </a:rPr>
              <a:t>Objetivos</a:t>
            </a:r>
            <a:endParaRPr lang="en-US" sz="1600" b="1" dirty="0">
              <a:solidFill>
                <a:schemeClr val="tx1"/>
              </a:solidFill>
            </a:endParaRPr>
          </a:p>
        </p:txBody>
      </p:sp>
      <p:sp>
        <p:nvSpPr>
          <p:cNvPr id="20" name="Ellipse 19">
            <a:hlinkClick r:id="rId16" action="ppaction://hlinksldjump"/>
            <a:extLst>
              <a:ext uri="{FF2B5EF4-FFF2-40B4-BE49-F238E27FC236}">
                <a16:creationId xmlns:a16="http://schemas.microsoft.com/office/drawing/2014/main" id="{EC48C3B3-62FE-9A3E-6CE3-6429C47FE95E}"/>
              </a:ext>
            </a:extLst>
          </p:cNvPr>
          <p:cNvSpPr/>
          <p:nvPr>
            <p:custDataLst>
              <p:tags r:id="rId10"/>
            </p:custDataLst>
          </p:nvPr>
        </p:nvSpPr>
        <p:spPr>
          <a:xfrm>
            <a:off x="514349" y="1717675"/>
            <a:ext cx="502702" cy="502702"/>
          </a:xfrm>
          <a:prstGeom prst="ellipse">
            <a:avLst/>
          </a:prstGeom>
          <a:solidFill>
            <a:schemeClr val="accent1"/>
          </a:solidFill>
          <a:ln w="50800" cap="flat" cmpd="sng" algn="ctr">
            <a:solidFill>
              <a:srgbClr val="FFFFFF"/>
            </a:solidFill>
            <a:prstDash val="solid"/>
          </a:ln>
          <a:effec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none" lIns="76200" tIns="127000" rIns="76200" bIns="127000" numCol="1" spcCol="0" rtlCol="0" fromWordArt="0" anchor="ctr" anchorCtr="0" forceAA="0" compatLnSpc="1">
            <a:prstTxWarp prst="textNoShape">
              <a:avLst/>
            </a:prstTxWarp>
            <a:noAutofit/>
          </a:bodyPr>
          <a:lstStyle/>
          <a:p>
            <a:pPr algn="ctr"/>
            <a:r>
              <a:rPr lang="en-US" sz="1600" b="1">
                <a:solidFill>
                  <a:schemeClr val="bg1"/>
                </a:solidFill>
              </a:rPr>
              <a:t>1</a:t>
            </a:r>
          </a:p>
        </p:txBody>
      </p:sp>
      <p:sp>
        <p:nvSpPr>
          <p:cNvPr id="18" name="Titel 17">
            <a:extLst>
              <a:ext uri="{FF2B5EF4-FFF2-40B4-BE49-F238E27FC236}">
                <a16:creationId xmlns:a16="http://schemas.microsoft.com/office/drawing/2014/main" id="{5FBAAB09-FD66-728A-206A-14C2F3A8F4C7}"/>
              </a:ext>
            </a:extLst>
          </p:cNvPr>
          <p:cNvSpPr>
            <a:spLocks noGrp="1"/>
          </p:cNvSpPr>
          <p:nvPr>
            <p:ph type="title"/>
            <p:custDataLst>
              <p:tags r:id="rId11"/>
            </p:custDataLst>
          </p:nvPr>
        </p:nvSpPr>
        <p:spPr/>
        <p:txBody>
          <a:bodyPr/>
          <a:lstStyle/>
          <a:p>
            <a:r>
              <a:rPr lang="en-US"/>
              <a:t>Agenda</a:t>
            </a:r>
          </a:p>
        </p:txBody>
      </p:sp>
      <p:sp>
        <p:nvSpPr>
          <p:cNvPr id="3" name="Foliennummernplatzhalter 2">
            <a:extLst>
              <a:ext uri="{FF2B5EF4-FFF2-40B4-BE49-F238E27FC236}">
                <a16:creationId xmlns:a16="http://schemas.microsoft.com/office/drawing/2014/main" id="{95555C22-C8F4-E80D-74AE-C064EAF6F92A}"/>
              </a:ext>
            </a:extLst>
          </p:cNvPr>
          <p:cNvSpPr>
            <a:spLocks noGrp="1"/>
          </p:cNvSpPr>
          <p:nvPr>
            <p:ph type="sldNum" sz="quarter" idx="4"/>
          </p:nvPr>
        </p:nvSpPr>
        <p:spPr/>
        <p:txBody>
          <a:bodyPr/>
          <a:lstStyle/>
          <a:p>
            <a:pPr>
              <a:defRPr/>
            </a:pPr>
            <a:fld id="{E99622A6-2984-FB43-B5DD-D01E2FE74CFA}" type="slidenum">
              <a:rPr lang="en-GB" smtClean="0"/>
              <a:pPr>
                <a:defRPr/>
              </a:pPr>
              <a:t>4</a:t>
            </a:fld>
            <a:endParaRPr lang="en-GB" dirty="0"/>
          </a:p>
        </p:txBody>
      </p:sp>
      <p:sp>
        <p:nvSpPr>
          <p:cNvPr id="4" name="Fußzeilenplatzhalter 3">
            <a:extLst>
              <a:ext uri="{FF2B5EF4-FFF2-40B4-BE49-F238E27FC236}">
                <a16:creationId xmlns:a16="http://schemas.microsoft.com/office/drawing/2014/main" id="{883B89CD-35ED-FDA1-BA43-18EBC27E6486}"/>
              </a:ext>
            </a:extLst>
          </p:cNvPr>
          <p:cNvSpPr>
            <a:spLocks noGrp="1"/>
          </p:cNvSpPr>
          <p:nvPr>
            <p:ph type="ftr" sz="quarter" idx="3"/>
          </p:nvPr>
        </p:nvSpPr>
        <p:spPr/>
        <p:txBody>
          <a:bodyPr/>
          <a:lstStyle/>
          <a:p>
            <a:pPr>
              <a:defRPr/>
            </a:pPr>
            <a:r>
              <a:rPr lang="pt-BR" dirty="0"/>
              <a:t>The quantitative working space model – Apresentação da pesquisa | Florian Schmitt</a:t>
            </a:r>
            <a:endParaRPr lang="en-GB" dirty="0"/>
          </a:p>
        </p:txBody>
      </p:sp>
      <p:sp>
        <p:nvSpPr>
          <p:cNvPr id="5" name="Datumsplatzhalter 4">
            <a:extLst>
              <a:ext uri="{FF2B5EF4-FFF2-40B4-BE49-F238E27FC236}">
                <a16:creationId xmlns:a16="http://schemas.microsoft.com/office/drawing/2014/main" id="{42FF765E-6AC5-1C04-B2E4-86A5C8E53F6D}"/>
              </a:ext>
            </a:extLst>
          </p:cNvPr>
          <p:cNvSpPr>
            <a:spLocks noGrp="1"/>
          </p:cNvSpPr>
          <p:nvPr>
            <p:ph type="dt" sz="half" idx="2"/>
          </p:nvPr>
        </p:nvSpPr>
        <p:spPr/>
        <p:txBody>
          <a:bodyPr/>
          <a:lstStyle/>
          <a:p>
            <a:pPr>
              <a:defRPr/>
            </a:pPr>
            <a:fld id="{5E3C8263-B8DD-4F7B-AA75-924108E55DB1}" type="datetime1">
              <a:rPr lang="de-DE" smtClean="0"/>
              <a:t>24.09.2024</a:t>
            </a:fld>
            <a:endParaRPr lang="en-GB" dirty="0"/>
          </a:p>
        </p:txBody>
      </p:sp>
    </p:spTree>
    <p:custDataLst>
      <p:tags r:id="rId1"/>
    </p:custDataLst>
    <p:extLst>
      <p:ext uri="{BB962C8B-B14F-4D97-AF65-F5344CB8AC3E}">
        <p14:creationId xmlns:p14="http://schemas.microsoft.com/office/powerpoint/2010/main" val="1655304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a:extLst>
              <a:ext uri="{FF2B5EF4-FFF2-40B4-BE49-F238E27FC236}">
                <a16:creationId xmlns:a16="http://schemas.microsoft.com/office/drawing/2014/main" id="{004C3646-0541-F34A-7C0C-7A75FEE60A0C}"/>
              </a:ext>
            </a:extLst>
          </p:cNvPr>
          <p:cNvPicPr>
            <a:picLocks noGrp="1" noChangeAspect="1"/>
          </p:cNvPicPr>
          <p:nvPr>
            <p:ph idx="11"/>
          </p:nvPr>
        </p:nvPicPr>
        <p:blipFill>
          <a:blip r:embed="rId2"/>
          <a:stretch>
            <a:fillRect/>
          </a:stretch>
        </p:blipFill>
        <p:spPr>
          <a:xfrm>
            <a:off x="3970576" y="2565102"/>
            <a:ext cx="4672909" cy="3108063"/>
          </a:xfrm>
        </p:spPr>
      </p:pic>
      <p:sp>
        <p:nvSpPr>
          <p:cNvPr id="3" name="Titel 2">
            <a:extLst>
              <a:ext uri="{FF2B5EF4-FFF2-40B4-BE49-F238E27FC236}">
                <a16:creationId xmlns:a16="http://schemas.microsoft.com/office/drawing/2014/main" id="{D27F3A62-D35F-791D-FF77-53EBFC821B08}"/>
              </a:ext>
            </a:extLst>
          </p:cNvPr>
          <p:cNvSpPr>
            <a:spLocks noGrp="1"/>
          </p:cNvSpPr>
          <p:nvPr>
            <p:ph type="title"/>
          </p:nvPr>
        </p:nvSpPr>
        <p:spPr/>
        <p:txBody>
          <a:bodyPr/>
          <a:lstStyle/>
          <a:p>
            <a:r>
              <a:rPr lang="en-US" dirty="0"/>
              <a:t>State of Research – </a:t>
            </a:r>
            <a:br>
              <a:rPr lang="en-US" dirty="0"/>
            </a:br>
            <a:r>
              <a:rPr lang="en-US" dirty="0">
                <a:solidFill>
                  <a:schemeClr val="bg2"/>
                </a:solidFill>
              </a:rPr>
              <a:t>Competing Modelling Approaches</a:t>
            </a:r>
            <a:endParaRPr lang="en-US" dirty="0"/>
          </a:p>
        </p:txBody>
      </p:sp>
      <p:sp>
        <p:nvSpPr>
          <p:cNvPr id="4" name="Textplatzhalter 3">
            <a:extLst>
              <a:ext uri="{FF2B5EF4-FFF2-40B4-BE49-F238E27FC236}">
                <a16:creationId xmlns:a16="http://schemas.microsoft.com/office/drawing/2014/main" id="{0654F591-5305-F193-38E0-D0E1BA3E5563}"/>
              </a:ext>
            </a:extLst>
          </p:cNvPr>
          <p:cNvSpPr>
            <a:spLocks noGrp="1"/>
          </p:cNvSpPr>
          <p:nvPr>
            <p:ph type="body" sz="quarter" idx="13"/>
          </p:nvPr>
        </p:nvSpPr>
        <p:spPr/>
        <p:txBody>
          <a:bodyPr/>
          <a:lstStyle/>
          <a:p>
            <a:r>
              <a:rPr lang="en-US" dirty="0"/>
              <a:t>Source: Matthiessen 2019; </a:t>
            </a:r>
          </a:p>
        </p:txBody>
      </p:sp>
      <p:sp>
        <p:nvSpPr>
          <p:cNvPr id="5" name="Foliennummernplatzhalter 4">
            <a:extLst>
              <a:ext uri="{FF2B5EF4-FFF2-40B4-BE49-F238E27FC236}">
                <a16:creationId xmlns:a16="http://schemas.microsoft.com/office/drawing/2014/main" id="{3D36D340-DCB1-878B-C8D6-3B879A0F039D}"/>
              </a:ext>
            </a:extLst>
          </p:cNvPr>
          <p:cNvSpPr>
            <a:spLocks noGrp="1"/>
          </p:cNvSpPr>
          <p:nvPr>
            <p:ph type="sldNum" sz="quarter" idx="4"/>
          </p:nvPr>
        </p:nvSpPr>
        <p:spPr/>
        <p:txBody>
          <a:bodyPr/>
          <a:lstStyle/>
          <a:p>
            <a:pPr>
              <a:defRPr/>
            </a:pPr>
            <a:fld id="{E99622A6-2984-FB43-B5DD-D01E2FE74CFA}" type="slidenum">
              <a:rPr lang="en-GB" smtClean="0"/>
              <a:pPr>
                <a:defRPr/>
              </a:pPr>
              <a:t>5</a:t>
            </a:fld>
            <a:endParaRPr lang="en-GB" dirty="0"/>
          </a:p>
        </p:txBody>
      </p:sp>
      <p:sp>
        <p:nvSpPr>
          <p:cNvPr id="6" name="Fußzeilenplatzhalter 5">
            <a:extLst>
              <a:ext uri="{FF2B5EF4-FFF2-40B4-BE49-F238E27FC236}">
                <a16:creationId xmlns:a16="http://schemas.microsoft.com/office/drawing/2014/main" id="{3D768446-CD88-20FD-F93D-D9434267E954}"/>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a:extLst>
              <a:ext uri="{FF2B5EF4-FFF2-40B4-BE49-F238E27FC236}">
                <a16:creationId xmlns:a16="http://schemas.microsoft.com/office/drawing/2014/main" id="{D47B39FE-99AA-67AA-C9C4-F1D1DEF3FD81}"/>
              </a:ext>
            </a:extLst>
          </p:cNvPr>
          <p:cNvSpPr>
            <a:spLocks noGrp="1"/>
          </p:cNvSpPr>
          <p:nvPr>
            <p:ph type="dt" sz="half" idx="2"/>
          </p:nvPr>
        </p:nvSpPr>
        <p:spPr/>
        <p:txBody>
          <a:bodyPr/>
          <a:lstStyle/>
          <a:p>
            <a:pPr>
              <a:defRPr/>
            </a:pPr>
            <a:fld id="{7EE719D0-2546-4A94-8308-1ECD32E3796D}" type="datetime1">
              <a:rPr lang="de-DE" smtClean="0"/>
              <a:t>24.09.2024</a:t>
            </a:fld>
            <a:endParaRPr lang="en-GB" dirty="0"/>
          </a:p>
        </p:txBody>
      </p:sp>
      <p:sp>
        <p:nvSpPr>
          <p:cNvPr id="11" name="Textfeld 10">
            <a:extLst>
              <a:ext uri="{FF2B5EF4-FFF2-40B4-BE49-F238E27FC236}">
                <a16:creationId xmlns:a16="http://schemas.microsoft.com/office/drawing/2014/main" id="{6AB7DDFA-032B-810F-BEAA-EA04B524AABD}"/>
              </a:ext>
            </a:extLst>
          </p:cNvPr>
          <p:cNvSpPr txBox="1"/>
          <p:nvPr/>
        </p:nvSpPr>
        <p:spPr>
          <a:xfrm>
            <a:off x="372794" y="1641772"/>
            <a:ext cx="11569824" cy="923330"/>
          </a:xfrm>
          <a:prstGeom prst="rect">
            <a:avLst/>
          </a:prstGeom>
          <a:noFill/>
          <a:ln w="38100">
            <a:noFill/>
          </a:ln>
          <a:effectLst/>
        </p:spPr>
        <p:txBody>
          <a:bodyPr wrap="square">
            <a:spAutoFit/>
          </a:bodyPr>
          <a:lstStyle/>
          <a:p>
            <a:r>
              <a:rPr lang="en-US" i="1" dirty="0"/>
              <a:t>“During an engineering design process, designers create </a:t>
            </a:r>
            <a:r>
              <a:rPr lang="en-US" b="1" i="1" dirty="0"/>
              <a:t>sequences of product </a:t>
            </a:r>
            <a:r>
              <a:rPr lang="en-US" i="1" dirty="0"/>
              <a:t>models by switching between product models with </a:t>
            </a:r>
            <a:r>
              <a:rPr lang="en-US" b="1" i="1" dirty="0"/>
              <a:t>different purposes</a:t>
            </a:r>
            <a:r>
              <a:rPr lang="en-US" i="1" dirty="0"/>
              <a:t>. To enable an efficient use of these product models, researchers are required to </a:t>
            </a:r>
            <a:r>
              <a:rPr lang="en-US" b="1" i="1" dirty="0"/>
              <a:t>anticipate</a:t>
            </a:r>
            <a:r>
              <a:rPr lang="en-US" i="1" dirty="0"/>
              <a:t> the </a:t>
            </a:r>
            <a:r>
              <a:rPr lang="en-US" b="1" i="1" dirty="0"/>
              <a:t>compatibility</a:t>
            </a:r>
            <a:r>
              <a:rPr lang="en-US" i="1" dirty="0"/>
              <a:t> of the models in application by designers.” </a:t>
            </a:r>
            <a:r>
              <a:rPr lang="en-US" dirty="0"/>
              <a:t>Matthiessen et al.  2024</a:t>
            </a:r>
          </a:p>
        </p:txBody>
      </p:sp>
      <p:sp>
        <p:nvSpPr>
          <p:cNvPr id="16" name="Textfeld 15">
            <a:extLst>
              <a:ext uri="{FF2B5EF4-FFF2-40B4-BE49-F238E27FC236}">
                <a16:creationId xmlns:a16="http://schemas.microsoft.com/office/drawing/2014/main" id="{F87C4759-784F-46DC-BA37-A0EA1E055F81}"/>
              </a:ext>
            </a:extLst>
          </p:cNvPr>
          <p:cNvSpPr txBox="1"/>
          <p:nvPr/>
        </p:nvSpPr>
        <p:spPr>
          <a:xfrm>
            <a:off x="2993571" y="5719346"/>
            <a:ext cx="7075715" cy="338554"/>
          </a:xfrm>
          <a:prstGeom prst="rect">
            <a:avLst/>
          </a:prstGeom>
          <a:noFill/>
          <a:ln w="38100">
            <a:solidFill>
              <a:schemeClr val="accent1"/>
            </a:solidFill>
          </a:ln>
          <a:effectLst/>
        </p:spPr>
        <p:txBody>
          <a:bodyPr wrap="square" rtlCol="0">
            <a:spAutoFit/>
          </a:bodyPr>
          <a:lstStyle/>
          <a:p>
            <a:r>
              <a:rPr lang="pt-BR" sz="1600" dirty="0"/>
              <a:t>Ecolha uma opção cada pergunta e objetivo de modelagem. Ou não?</a:t>
            </a:r>
          </a:p>
        </p:txBody>
      </p:sp>
    </p:spTree>
    <p:extLst>
      <p:ext uri="{BB962C8B-B14F-4D97-AF65-F5344CB8AC3E}">
        <p14:creationId xmlns:p14="http://schemas.microsoft.com/office/powerpoint/2010/main" val="307850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1"/>
          </p:nvPr>
        </p:nvSpPr>
        <p:spPr>
          <a:xfrm>
            <a:off x="372794" y="1376363"/>
            <a:ext cx="11448000" cy="2427299"/>
          </a:xfrm>
        </p:spPr>
        <p:txBody>
          <a:bodyPr/>
          <a:lstStyle/>
          <a:p>
            <a:r>
              <a:rPr lang="en-US" sz="1800" noProof="0" dirty="0"/>
              <a:t>O quantitative Working Space Model (WSM</a:t>
            </a:r>
            <a:r>
              <a:rPr lang="en-US" sz="1800" dirty="0"/>
              <a:t>) </a:t>
            </a:r>
            <a:r>
              <a:rPr lang="pt-BR" sz="1800" dirty="0"/>
              <a:t>Serve como uma representação baseada em volume de sistemas.</a:t>
            </a:r>
            <a:br>
              <a:rPr lang="pt-BR" sz="1800" dirty="0"/>
            </a:br>
            <a:r>
              <a:rPr lang="pt-BR" sz="1800" dirty="0"/>
              <a:t>O modelo permite que os profissionais derivem uma relação entre a incorporação de um sistema técnico e suas:</a:t>
            </a:r>
          </a:p>
          <a:p>
            <a:pPr>
              <a:buFont typeface="Arial" panose="020B0604020202020204" pitchFamily="34" charset="0"/>
              <a:buChar char="•"/>
            </a:pPr>
            <a:r>
              <a:rPr lang="pt-BR" sz="1800" dirty="0"/>
              <a:t>Funções</a:t>
            </a:r>
          </a:p>
          <a:p>
            <a:pPr>
              <a:buFont typeface="Arial" panose="020B0604020202020204" pitchFamily="34" charset="0"/>
              <a:buChar char="•"/>
            </a:pPr>
            <a:r>
              <a:rPr lang="pt-BR" sz="1800" dirty="0"/>
              <a:t>Disfunções</a:t>
            </a:r>
          </a:p>
          <a:p>
            <a:pPr>
              <a:buFont typeface="Arial" panose="020B0604020202020204" pitchFamily="34" charset="0"/>
              <a:buChar char="•"/>
            </a:pPr>
            <a:r>
              <a:rPr lang="pt-BR" sz="1800" dirty="0"/>
              <a:t>Não-funções</a:t>
            </a:r>
          </a:p>
          <a:p>
            <a:r>
              <a:rPr lang="pt-BR" sz="1800" dirty="0"/>
              <a:t>Os insights derivados do modelo podem ser usados para superar as deficiências de sistemas existentes, como vazamentos."</a:t>
            </a:r>
          </a:p>
        </p:txBody>
      </p:sp>
      <p:grpSp>
        <p:nvGrpSpPr>
          <p:cNvPr id="20" name="Gruppieren 19"/>
          <p:cNvGrpSpPr/>
          <p:nvPr/>
        </p:nvGrpSpPr>
        <p:grpSpPr>
          <a:xfrm>
            <a:off x="404207" y="3900799"/>
            <a:ext cx="5723207" cy="2332616"/>
            <a:chOff x="404207" y="3900799"/>
            <a:chExt cx="5723207" cy="2332616"/>
          </a:xfrm>
        </p:grpSpPr>
        <p:sp>
          <p:nvSpPr>
            <p:cNvPr id="9" name="Rechteck 8"/>
            <p:cNvSpPr/>
            <p:nvPr/>
          </p:nvSpPr>
          <p:spPr>
            <a:xfrm>
              <a:off x="2416257" y="4582721"/>
              <a:ext cx="1548802" cy="1053345"/>
            </a:xfrm>
            <a:prstGeom prst="rect">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de-DE" sz="1500" dirty="0">
                <a:solidFill>
                  <a:prstClr val="black"/>
                </a:solidFill>
                <a:latin typeface="Arial" panose="020B0604020202020204" pitchFamily="34" charset="0"/>
                <a:cs typeface="Arial" panose="020B0604020202020204" pitchFamily="34" charset="0"/>
              </a:endParaRPr>
            </a:p>
          </p:txBody>
        </p:sp>
        <p:sp>
          <p:nvSpPr>
            <p:cNvPr id="10" name="Rechteck 9"/>
            <p:cNvSpPr/>
            <p:nvPr/>
          </p:nvSpPr>
          <p:spPr>
            <a:xfrm>
              <a:off x="2368491" y="4064097"/>
              <a:ext cx="1650124" cy="395810"/>
            </a:xfrm>
            <a:prstGeom prst="rect">
              <a:avLst/>
            </a:prstGeom>
            <a:solidFill>
              <a:schemeClr val="bg1"/>
            </a:solidFill>
            <a:ln w="254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de-DE" sz="1500" dirty="0">
                <a:solidFill>
                  <a:prstClr val="black"/>
                </a:solidFill>
                <a:latin typeface="Arial" panose="020B0604020202020204" pitchFamily="34" charset="0"/>
                <a:cs typeface="Arial" panose="020B0604020202020204" pitchFamily="34" charset="0"/>
              </a:endParaRPr>
            </a:p>
          </p:txBody>
        </p:sp>
        <p:sp>
          <p:nvSpPr>
            <p:cNvPr id="11" name="Rechteck 10"/>
            <p:cNvSpPr/>
            <p:nvPr/>
          </p:nvSpPr>
          <p:spPr>
            <a:xfrm>
              <a:off x="2416257" y="4119073"/>
              <a:ext cx="1548802" cy="289245"/>
            </a:xfrm>
            <a:prstGeom prst="rect">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de-DE" sz="1500" dirty="0">
                <a:solidFill>
                  <a:prstClr val="black"/>
                </a:solidFill>
                <a:latin typeface="Arial" panose="020B0604020202020204" pitchFamily="34" charset="0"/>
                <a:cs typeface="Arial" panose="020B0604020202020204" pitchFamily="34" charset="0"/>
              </a:endParaRPr>
            </a:p>
          </p:txBody>
        </p:sp>
        <p:sp>
          <p:nvSpPr>
            <p:cNvPr id="12" name="Rechteck 11"/>
            <p:cNvSpPr/>
            <p:nvPr/>
          </p:nvSpPr>
          <p:spPr>
            <a:xfrm rot="10800000">
              <a:off x="2368491" y="5753627"/>
              <a:ext cx="1650124" cy="395810"/>
            </a:xfrm>
            <a:prstGeom prst="rect">
              <a:avLst/>
            </a:prstGeom>
            <a:solidFill>
              <a:schemeClr val="bg1"/>
            </a:solidFill>
            <a:ln w="254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de-DE" sz="1500" dirty="0">
                <a:solidFill>
                  <a:prstClr val="black"/>
                </a:solidFill>
                <a:latin typeface="Arial" panose="020B0604020202020204" pitchFamily="34" charset="0"/>
                <a:cs typeface="Arial" panose="020B0604020202020204" pitchFamily="34" charset="0"/>
              </a:endParaRPr>
            </a:p>
          </p:txBody>
        </p:sp>
        <p:sp>
          <p:nvSpPr>
            <p:cNvPr id="13" name="Rechteck 12"/>
            <p:cNvSpPr/>
            <p:nvPr/>
          </p:nvSpPr>
          <p:spPr>
            <a:xfrm rot="10800000">
              <a:off x="2422046" y="5805216"/>
              <a:ext cx="1548802" cy="289245"/>
            </a:xfrm>
            <a:prstGeom prst="rect">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de-DE" sz="1500" dirty="0">
                <a:solidFill>
                  <a:prstClr val="black"/>
                </a:solidFill>
                <a:latin typeface="Arial" panose="020B0604020202020204" pitchFamily="34" charset="0"/>
                <a:cs typeface="Arial" panose="020B0604020202020204" pitchFamily="34" charset="0"/>
              </a:endParaRPr>
            </a:p>
          </p:txBody>
        </p:sp>
        <p:sp>
          <p:nvSpPr>
            <p:cNvPr id="15" name="Rechteck 14"/>
            <p:cNvSpPr/>
            <p:nvPr/>
          </p:nvSpPr>
          <p:spPr>
            <a:xfrm>
              <a:off x="2368491" y="4520379"/>
              <a:ext cx="1650124" cy="1167278"/>
            </a:xfrm>
            <a:prstGeom prst="rect">
              <a:avLst/>
            </a:prstGeom>
            <a:solidFill>
              <a:schemeClr val="bg1"/>
            </a:solidFill>
            <a:ln w="25400">
              <a:solidFill>
                <a:srgbClr val="0673C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de-DE" sz="1500" dirty="0">
                <a:solidFill>
                  <a:prstClr val="black"/>
                </a:solidFill>
                <a:latin typeface="Arial" panose="020B0604020202020204" pitchFamily="34" charset="0"/>
                <a:cs typeface="Arial" panose="020B0604020202020204" pitchFamily="34" charset="0"/>
              </a:endParaRPr>
            </a:p>
          </p:txBody>
        </p:sp>
        <p:cxnSp>
          <p:nvCxnSpPr>
            <p:cNvPr id="21" name="Gerader Verbinder 20"/>
            <p:cNvCxnSpPr/>
            <p:nvPr/>
          </p:nvCxnSpPr>
          <p:spPr>
            <a:xfrm>
              <a:off x="2428923" y="4580571"/>
              <a:ext cx="1521661" cy="0"/>
            </a:xfrm>
            <a:prstGeom prst="line">
              <a:avLst/>
            </a:prstGeom>
            <a:solidFill>
              <a:schemeClr val="bg1"/>
            </a:solidFill>
            <a:ln w="349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p:nvCxnSpPr>
          <p:spPr>
            <a:xfrm>
              <a:off x="2428923" y="4398545"/>
              <a:ext cx="1521661" cy="0"/>
            </a:xfrm>
            <a:prstGeom prst="line">
              <a:avLst/>
            </a:prstGeom>
            <a:solidFill>
              <a:schemeClr val="bg1"/>
            </a:solidFill>
            <a:ln w="349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Gerader Verbinder 22"/>
            <p:cNvCxnSpPr/>
            <p:nvPr/>
          </p:nvCxnSpPr>
          <p:spPr>
            <a:xfrm>
              <a:off x="2428923" y="5627465"/>
              <a:ext cx="1521661" cy="0"/>
            </a:xfrm>
            <a:prstGeom prst="line">
              <a:avLst/>
            </a:prstGeom>
            <a:solidFill>
              <a:schemeClr val="bg1"/>
            </a:solidFill>
            <a:ln w="34925">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Freihandform 23"/>
            <p:cNvSpPr/>
            <p:nvPr/>
          </p:nvSpPr>
          <p:spPr>
            <a:xfrm>
              <a:off x="1937702" y="3900799"/>
              <a:ext cx="2313768" cy="314277"/>
            </a:xfrm>
            <a:custGeom>
              <a:avLst/>
              <a:gdLst>
                <a:gd name="connsiteX0" fmla="*/ 142182 w 1740063"/>
                <a:gd name="connsiteY0" fmla="*/ 137588 h 233370"/>
                <a:gd name="connsiteX1" fmla="*/ 523182 w 1740063"/>
                <a:gd name="connsiteY1" fmla="*/ 205624 h 233370"/>
                <a:gd name="connsiteX2" fmla="*/ 980382 w 1740063"/>
                <a:gd name="connsiteY2" fmla="*/ 189295 h 233370"/>
                <a:gd name="connsiteX3" fmla="*/ 1391317 w 1740063"/>
                <a:gd name="connsiteY3" fmla="*/ 232838 h 233370"/>
                <a:gd name="connsiteX4" fmla="*/ 1717889 w 1740063"/>
                <a:gd name="connsiteY4" fmla="*/ 153917 h 233370"/>
                <a:gd name="connsiteX5" fmla="*/ 1666182 w 1740063"/>
                <a:gd name="connsiteY5" fmla="*/ 55945 h 233370"/>
                <a:gd name="connsiteX6" fmla="*/ 1306953 w 1740063"/>
                <a:gd name="connsiteY6" fmla="*/ 1517 h 233370"/>
                <a:gd name="connsiteX7" fmla="*/ 885132 w 1740063"/>
                <a:gd name="connsiteY7" fmla="*/ 15124 h 233370"/>
                <a:gd name="connsiteX8" fmla="*/ 340846 w 1740063"/>
                <a:gd name="connsiteY8" fmla="*/ 15124 h 233370"/>
                <a:gd name="connsiteX9" fmla="*/ 8832 w 1740063"/>
                <a:gd name="connsiteY9" fmla="*/ 26009 h 233370"/>
                <a:gd name="connsiteX10" fmla="*/ 142182 w 1740063"/>
                <a:gd name="connsiteY10" fmla="*/ 137588 h 23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063" h="233370">
                  <a:moveTo>
                    <a:pt x="142182" y="137588"/>
                  </a:moveTo>
                  <a:cubicBezTo>
                    <a:pt x="227907" y="167524"/>
                    <a:pt x="383482" y="197006"/>
                    <a:pt x="523182" y="205624"/>
                  </a:cubicBezTo>
                  <a:cubicBezTo>
                    <a:pt x="662882" y="214242"/>
                    <a:pt x="835693" y="184759"/>
                    <a:pt x="980382" y="189295"/>
                  </a:cubicBezTo>
                  <a:cubicBezTo>
                    <a:pt x="1125071" y="193831"/>
                    <a:pt x="1268399" y="238734"/>
                    <a:pt x="1391317" y="232838"/>
                  </a:cubicBezTo>
                  <a:cubicBezTo>
                    <a:pt x="1514235" y="226942"/>
                    <a:pt x="1672078" y="183399"/>
                    <a:pt x="1717889" y="153917"/>
                  </a:cubicBezTo>
                  <a:cubicBezTo>
                    <a:pt x="1763700" y="124435"/>
                    <a:pt x="1734671" y="81345"/>
                    <a:pt x="1666182" y="55945"/>
                  </a:cubicBezTo>
                  <a:cubicBezTo>
                    <a:pt x="1597693" y="30545"/>
                    <a:pt x="1437128" y="8320"/>
                    <a:pt x="1306953" y="1517"/>
                  </a:cubicBezTo>
                  <a:cubicBezTo>
                    <a:pt x="1176778" y="-5286"/>
                    <a:pt x="1046150" y="12856"/>
                    <a:pt x="885132" y="15124"/>
                  </a:cubicBezTo>
                  <a:cubicBezTo>
                    <a:pt x="724114" y="17392"/>
                    <a:pt x="486896" y="13310"/>
                    <a:pt x="340846" y="15124"/>
                  </a:cubicBezTo>
                  <a:cubicBezTo>
                    <a:pt x="194796" y="16938"/>
                    <a:pt x="45571" y="8320"/>
                    <a:pt x="8832" y="26009"/>
                  </a:cubicBezTo>
                  <a:cubicBezTo>
                    <a:pt x="-27907" y="43698"/>
                    <a:pt x="56457" y="107652"/>
                    <a:pt x="142182" y="137588"/>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Freihandform 24"/>
            <p:cNvSpPr/>
            <p:nvPr/>
          </p:nvSpPr>
          <p:spPr>
            <a:xfrm>
              <a:off x="2220848" y="4126402"/>
              <a:ext cx="1910670" cy="95289"/>
            </a:xfrm>
            <a:custGeom>
              <a:avLst/>
              <a:gdLst>
                <a:gd name="connsiteX0" fmla="*/ 0 w 1627414"/>
                <a:gd name="connsiteY0" fmla="*/ 0 h 111579"/>
                <a:gd name="connsiteX1" fmla="*/ 484414 w 1627414"/>
                <a:gd name="connsiteY1" fmla="*/ 81643 h 111579"/>
                <a:gd name="connsiteX2" fmla="*/ 903514 w 1627414"/>
                <a:gd name="connsiteY2" fmla="*/ 54429 h 111579"/>
                <a:gd name="connsiteX3" fmla="*/ 1325336 w 1627414"/>
                <a:gd name="connsiteY3" fmla="*/ 111579 h 111579"/>
                <a:gd name="connsiteX4" fmla="*/ 1627414 w 1627414"/>
                <a:gd name="connsiteY4" fmla="*/ 54429 h 111579"/>
                <a:gd name="connsiteX0" fmla="*/ 0 w 1436914"/>
                <a:gd name="connsiteY0" fmla="*/ 0 h 70758"/>
                <a:gd name="connsiteX1" fmla="*/ 293914 w 1436914"/>
                <a:gd name="connsiteY1" fmla="*/ 40822 h 70758"/>
                <a:gd name="connsiteX2" fmla="*/ 713014 w 1436914"/>
                <a:gd name="connsiteY2" fmla="*/ 13608 h 70758"/>
                <a:gd name="connsiteX3" fmla="*/ 1134836 w 1436914"/>
                <a:gd name="connsiteY3" fmla="*/ 70758 h 70758"/>
                <a:gd name="connsiteX4" fmla="*/ 1436914 w 1436914"/>
                <a:gd name="connsiteY4" fmla="*/ 13608 h 7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4" h="70758">
                  <a:moveTo>
                    <a:pt x="0" y="0"/>
                  </a:moveTo>
                  <a:cubicBezTo>
                    <a:pt x="166914" y="36286"/>
                    <a:pt x="175078" y="38554"/>
                    <a:pt x="293914" y="40822"/>
                  </a:cubicBezTo>
                  <a:cubicBezTo>
                    <a:pt x="412750" y="43090"/>
                    <a:pt x="572861" y="8619"/>
                    <a:pt x="713014" y="13608"/>
                  </a:cubicBezTo>
                  <a:cubicBezTo>
                    <a:pt x="853167" y="18597"/>
                    <a:pt x="1014186" y="70758"/>
                    <a:pt x="1134836" y="70758"/>
                  </a:cubicBezTo>
                  <a:cubicBezTo>
                    <a:pt x="1255486" y="70758"/>
                    <a:pt x="1346200" y="42183"/>
                    <a:pt x="1436914" y="13608"/>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Freihandform 26"/>
            <p:cNvSpPr/>
            <p:nvPr/>
          </p:nvSpPr>
          <p:spPr>
            <a:xfrm rot="10800000">
              <a:off x="2151609" y="5919138"/>
              <a:ext cx="2313768" cy="314277"/>
            </a:xfrm>
            <a:custGeom>
              <a:avLst/>
              <a:gdLst>
                <a:gd name="connsiteX0" fmla="*/ 142182 w 1740063"/>
                <a:gd name="connsiteY0" fmla="*/ 137588 h 233370"/>
                <a:gd name="connsiteX1" fmla="*/ 523182 w 1740063"/>
                <a:gd name="connsiteY1" fmla="*/ 205624 h 233370"/>
                <a:gd name="connsiteX2" fmla="*/ 980382 w 1740063"/>
                <a:gd name="connsiteY2" fmla="*/ 189295 h 233370"/>
                <a:gd name="connsiteX3" fmla="*/ 1391317 w 1740063"/>
                <a:gd name="connsiteY3" fmla="*/ 232838 h 233370"/>
                <a:gd name="connsiteX4" fmla="*/ 1717889 w 1740063"/>
                <a:gd name="connsiteY4" fmla="*/ 153917 h 233370"/>
                <a:gd name="connsiteX5" fmla="*/ 1666182 w 1740063"/>
                <a:gd name="connsiteY5" fmla="*/ 55945 h 233370"/>
                <a:gd name="connsiteX6" fmla="*/ 1306953 w 1740063"/>
                <a:gd name="connsiteY6" fmla="*/ 1517 h 233370"/>
                <a:gd name="connsiteX7" fmla="*/ 885132 w 1740063"/>
                <a:gd name="connsiteY7" fmla="*/ 15124 h 233370"/>
                <a:gd name="connsiteX8" fmla="*/ 340846 w 1740063"/>
                <a:gd name="connsiteY8" fmla="*/ 15124 h 233370"/>
                <a:gd name="connsiteX9" fmla="*/ 8832 w 1740063"/>
                <a:gd name="connsiteY9" fmla="*/ 26009 h 233370"/>
                <a:gd name="connsiteX10" fmla="*/ 142182 w 1740063"/>
                <a:gd name="connsiteY10" fmla="*/ 137588 h 23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063" h="233370">
                  <a:moveTo>
                    <a:pt x="142182" y="137588"/>
                  </a:moveTo>
                  <a:cubicBezTo>
                    <a:pt x="227907" y="167524"/>
                    <a:pt x="383482" y="197006"/>
                    <a:pt x="523182" y="205624"/>
                  </a:cubicBezTo>
                  <a:cubicBezTo>
                    <a:pt x="662882" y="214242"/>
                    <a:pt x="835693" y="184759"/>
                    <a:pt x="980382" y="189295"/>
                  </a:cubicBezTo>
                  <a:cubicBezTo>
                    <a:pt x="1125071" y="193831"/>
                    <a:pt x="1268399" y="238734"/>
                    <a:pt x="1391317" y="232838"/>
                  </a:cubicBezTo>
                  <a:cubicBezTo>
                    <a:pt x="1514235" y="226942"/>
                    <a:pt x="1672078" y="183399"/>
                    <a:pt x="1717889" y="153917"/>
                  </a:cubicBezTo>
                  <a:cubicBezTo>
                    <a:pt x="1763700" y="124435"/>
                    <a:pt x="1734671" y="81345"/>
                    <a:pt x="1666182" y="55945"/>
                  </a:cubicBezTo>
                  <a:cubicBezTo>
                    <a:pt x="1597693" y="30545"/>
                    <a:pt x="1437128" y="8320"/>
                    <a:pt x="1306953" y="1517"/>
                  </a:cubicBezTo>
                  <a:cubicBezTo>
                    <a:pt x="1176778" y="-5286"/>
                    <a:pt x="1046150" y="12856"/>
                    <a:pt x="885132" y="15124"/>
                  </a:cubicBezTo>
                  <a:cubicBezTo>
                    <a:pt x="724114" y="17392"/>
                    <a:pt x="486896" y="13310"/>
                    <a:pt x="340846" y="15124"/>
                  </a:cubicBezTo>
                  <a:cubicBezTo>
                    <a:pt x="194796" y="16938"/>
                    <a:pt x="45571" y="8320"/>
                    <a:pt x="8832" y="26009"/>
                  </a:cubicBezTo>
                  <a:cubicBezTo>
                    <a:pt x="-27907" y="43698"/>
                    <a:pt x="56457" y="107652"/>
                    <a:pt x="142182" y="137588"/>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Freihandform 27"/>
            <p:cNvSpPr/>
            <p:nvPr/>
          </p:nvSpPr>
          <p:spPr>
            <a:xfrm rot="10800000">
              <a:off x="2271562" y="5943788"/>
              <a:ext cx="1910670" cy="95289"/>
            </a:xfrm>
            <a:custGeom>
              <a:avLst/>
              <a:gdLst>
                <a:gd name="connsiteX0" fmla="*/ 0 w 1627414"/>
                <a:gd name="connsiteY0" fmla="*/ 0 h 111579"/>
                <a:gd name="connsiteX1" fmla="*/ 484414 w 1627414"/>
                <a:gd name="connsiteY1" fmla="*/ 81643 h 111579"/>
                <a:gd name="connsiteX2" fmla="*/ 903514 w 1627414"/>
                <a:gd name="connsiteY2" fmla="*/ 54429 h 111579"/>
                <a:gd name="connsiteX3" fmla="*/ 1325336 w 1627414"/>
                <a:gd name="connsiteY3" fmla="*/ 111579 h 111579"/>
                <a:gd name="connsiteX4" fmla="*/ 1627414 w 1627414"/>
                <a:gd name="connsiteY4" fmla="*/ 54429 h 111579"/>
                <a:gd name="connsiteX0" fmla="*/ 0 w 1436914"/>
                <a:gd name="connsiteY0" fmla="*/ 0 h 70758"/>
                <a:gd name="connsiteX1" fmla="*/ 293914 w 1436914"/>
                <a:gd name="connsiteY1" fmla="*/ 40822 h 70758"/>
                <a:gd name="connsiteX2" fmla="*/ 713014 w 1436914"/>
                <a:gd name="connsiteY2" fmla="*/ 13608 h 70758"/>
                <a:gd name="connsiteX3" fmla="*/ 1134836 w 1436914"/>
                <a:gd name="connsiteY3" fmla="*/ 70758 h 70758"/>
                <a:gd name="connsiteX4" fmla="*/ 1436914 w 1436914"/>
                <a:gd name="connsiteY4" fmla="*/ 13608 h 7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914" h="70758">
                  <a:moveTo>
                    <a:pt x="0" y="0"/>
                  </a:moveTo>
                  <a:cubicBezTo>
                    <a:pt x="166914" y="36286"/>
                    <a:pt x="175078" y="38554"/>
                    <a:pt x="293914" y="40822"/>
                  </a:cubicBezTo>
                  <a:cubicBezTo>
                    <a:pt x="412750" y="43090"/>
                    <a:pt x="572861" y="8619"/>
                    <a:pt x="713014" y="13608"/>
                  </a:cubicBezTo>
                  <a:cubicBezTo>
                    <a:pt x="853167" y="18597"/>
                    <a:pt x="1014186" y="70758"/>
                    <a:pt x="1134836" y="70758"/>
                  </a:cubicBezTo>
                  <a:cubicBezTo>
                    <a:pt x="1255486" y="70758"/>
                    <a:pt x="1346200" y="42183"/>
                    <a:pt x="1436914" y="13608"/>
                  </a:cubicBezTo>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9" name="Gerader Verbinder 28"/>
            <p:cNvCxnSpPr/>
            <p:nvPr/>
          </p:nvCxnSpPr>
          <p:spPr>
            <a:xfrm rot="10800000">
              <a:off x="2436521" y="5814989"/>
              <a:ext cx="1521661" cy="0"/>
            </a:xfrm>
            <a:prstGeom prst="line">
              <a:avLst/>
            </a:prstGeom>
            <a:solidFill>
              <a:schemeClr val="bg1"/>
            </a:solidFill>
            <a:ln w="34925">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Geschweifte Klammer rechts 30"/>
            <p:cNvSpPr/>
            <p:nvPr/>
          </p:nvSpPr>
          <p:spPr>
            <a:xfrm rot="5400000">
              <a:off x="5139553" y="4982017"/>
              <a:ext cx="112395" cy="1819673"/>
            </a:xfrm>
            <a:prstGeom prst="rightBrace">
              <a:avLst>
                <a:gd name="adj1" fmla="val 48772"/>
                <a:gd name="adj2" fmla="val 50000"/>
              </a:avLst>
            </a:prstGeom>
            <a:solidFill>
              <a:schemeClr val="bg1"/>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4" name="Rechteckige Legende 33"/>
            <p:cNvSpPr/>
            <p:nvPr/>
          </p:nvSpPr>
          <p:spPr>
            <a:xfrm>
              <a:off x="4319067" y="4502022"/>
              <a:ext cx="1793684" cy="367321"/>
            </a:xfrm>
            <a:prstGeom prst="wedgeRectCallout">
              <a:avLst>
                <a:gd name="adj1" fmla="val -65958"/>
                <a:gd name="adj2" fmla="val 25198"/>
              </a:avLst>
            </a:prstGeom>
            <a:solidFill>
              <a:schemeClr val="bg1"/>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a:r>
                <a:rPr lang="de-DE" sz="1300" kern="0" dirty="0">
                  <a:solidFill>
                    <a:srgbClr val="000000"/>
                  </a:solidFill>
                </a:rPr>
                <a:t>Working Surface</a:t>
              </a:r>
            </a:p>
          </p:txBody>
        </p:sp>
        <p:sp>
          <p:nvSpPr>
            <p:cNvPr id="35" name="Rechteckige Legende 34"/>
            <p:cNvSpPr/>
            <p:nvPr/>
          </p:nvSpPr>
          <p:spPr>
            <a:xfrm>
              <a:off x="4313757" y="5341183"/>
              <a:ext cx="1813657" cy="636733"/>
            </a:xfrm>
            <a:prstGeom prst="wedgeRectCallout">
              <a:avLst>
                <a:gd name="adj1" fmla="val -69566"/>
                <a:gd name="adj2" fmla="val 22470"/>
              </a:avLst>
            </a:prstGeom>
            <a:solidFill>
              <a:schemeClr val="bg1"/>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fontAlgn="base">
                <a:spcBef>
                  <a:spcPct val="0"/>
                </a:spcBef>
                <a:spcAft>
                  <a:spcPct val="0"/>
                </a:spcAft>
              </a:pPr>
              <a:r>
                <a:rPr lang="de-DE" sz="1300" kern="0" dirty="0">
                  <a:solidFill>
                    <a:srgbClr val="000000"/>
                  </a:solidFill>
                  <a:latin typeface="Arial"/>
                </a:rPr>
                <a:t>Working Surface Pair</a:t>
              </a:r>
            </a:p>
          </p:txBody>
        </p:sp>
        <p:sp>
          <p:nvSpPr>
            <p:cNvPr id="14" name="Rechteckige Legende 13"/>
            <p:cNvSpPr/>
            <p:nvPr/>
          </p:nvSpPr>
          <p:spPr>
            <a:xfrm>
              <a:off x="404207" y="4973862"/>
              <a:ext cx="1669377" cy="367321"/>
            </a:xfrm>
            <a:prstGeom prst="wedgeRectCallout">
              <a:avLst>
                <a:gd name="adj1" fmla="val 79397"/>
                <a:gd name="adj2" fmla="val 28331"/>
              </a:avLst>
            </a:prstGeom>
            <a:solidFill>
              <a:schemeClr val="bg1"/>
            </a:solidFill>
            <a:ln w="25400">
              <a:solidFill>
                <a:srgbClr val="0673C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algn="ctr" fontAlgn="base">
                <a:spcBef>
                  <a:spcPct val="0"/>
                </a:spcBef>
                <a:spcAft>
                  <a:spcPct val="0"/>
                </a:spcAft>
              </a:pPr>
              <a:r>
                <a:rPr lang="de-DE" sz="1300" kern="0" dirty="0">
                  <a:solidFill>
                    <a:srgbClr val="000000"/>
                  </a:solidFill>
                  <a:latin typeface="Arial"/>
                </a:rPr>
                <a:t>Working Space</a:t>
              </a:r>
            </a:p>
          </p:txBody>
        </p:sp>
        <p:cxnSp>
          <p:nvCxnSpPr>
            <p:cNvPr id="41" name="Gerader Verbinder 40"/>
            <p:cNvCxnSpPr/>
            <p:nvPr/>
          </p:nvCxnSpPr>
          <p:spPr>
            <a:xfrm>
              <a:off x="3218956" y="5501179"/>
              <a:ext cx="0" cy="457884"/>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3" name="Titel 2"/>
          <p:cNvSpPr>
            <a:spLocks noGrp="1"/>
          </p:cNvSpPr>
          <p:nvPr>
            <p:ph type="title"/>
          </p:nvPr>
        </p:nvSpPr>
        <p:spPr/>
        <p:txBody>
          <a:bodyPr/>
          <a:lstStyle/>
          <a:p>
            <a:r>
              <a:rPr lang="en-US" noProof="0" dirty="0"/>
              <a:t>State of </a:t>
            </a:r>
            <a:r>
              <a:rPr lang="en-US" dirty="0"/>
              <a:t>Research –</a:t>
            </a:r>
            <a:br>
              <a:rPr lang="en-US" noProof="0" dirty="0"/>
            </a:br>
            <a:r>
              <a:rPr lang="en-US" sz="2000" noProof="0" dirty="0">
                <a:solidFill>
                  <a:schemeClr val="bg2"/>
                </a:solidFill>
              </a:rPr>
              <a:t>The Working </a:t>
            </a:r>
            <a:r>
              <a:rPr lang="en-US" sz="2000" dirty="0">
                <a:solidFill>
                  <a:schemeClr val="bg2"/>
                </a:solidFill>
              </a:rPr>
              <a:t>S</a:t>
            </a:r>
            <a:r>
              <a:rPr lang="en-US" sz="2000" noProof="0" dirty="0">
                <a:solidFill>
                  <a:schemeClr val="bg2"/>
                </a:solidFill>
              </a:rPr>
              <a:t>pace </a:t>
            </a:r>
            <a:r>
              <a:rPr lang="en-US" sz="2000" dirty="0">
                <a:solidFill>
                  <a:schemeClr val="bg2"/>
                </a:solidFill>
              </a:rPr>
              <a:t>M</a:t>
            </a:r>
            <a:r>
              <a:rPr lang="en-US" sz="2000" noProof="0" dirty="0" err="1">
                <a:solidFill>
                  <a:schemeClr val="bg2"/>
                </a:solidFill>
              </a:rPr>
              <a:t>odel</a:t>
            </a:r>
            <a:r>
              <a:rPr lang="en-US" sz="2000" noProof="0" dirty="0">
                <a:solidFill>
                  <a:schemeClr val="bg2"/>
                </a:solidFill>
              </a:rPr>
              <a:t> (WSM)</a:t>
            </a:r>
          </a:p>
        </p:txBody>
      </p:sp>
      <p:sp>
        <p:nvSpPr>
          <p:cNvPr id="4" name="Textplatzhalter 3"/>
          <p:cNvSpPr>
            <a:spLocks noGrp="1"/>
          </p:cNvSpPr>
          <p:nvPr>
            <p:ph type="body" sz="quarter" idx="13"/>
          </p:nvPr>
        </p:nvSpPr>
        <p:spPr/>
        <p:txBody>
          <a:bodyPr/>
          <a:lstStyle/>
          <a:p>
            <a:endParaRPr lang="en-US" dirty="0"/>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6</a:t>
            </a:fld>
            <a:endParaRPr lang="en-GB"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p:cNvSpPr>
            <a:spLocks noGrp="1"/>
          </p:cNvSpPr>
          <p:nvPr>
            <p:ph type="dt" sz="half" idx="2"/>
          </p:nvPr>
        </p:nvSpPr>
        <p:spPr/>
        <p:txBody>
          <a:bodyPr/>
          <a:lstStyle/>
          <a:p>
            <a:pPr>
              <a:defRPr/>
            </a:pPr>
            <a:fld id="{EB3F888E-B42E-41ED-BA83-65CFA2BF688A}" type="datetime1">
              <a:rPr lang="de-DE" smtClean="0"/>
              <a:t>24.09.2024</a:t>
            </a:fld>
            <a:endParaRPr lang="en-GB" dirty="0"/>
          </a:p>
        </p:txBody>
      </p:sp>
      <p:pic>
        <p:nvPicPr>
          <p:cNvPr id="30" name="Grafik 29"/>
          <p:cNvPicPr>
            <a:picLocks noChangeAspect="1"/>
          </p:cNvPicPr>
          <p:nvPr/>
        </p:nvPicPr>
        <p:blipFill>
          <a:blip r:embed="rId3"/>
          <a:stretch>
            <a:fillRect/>
          </a:stretch>
        </p:blipFill>
        <p:spPr>
          <a:xfrm>
            <a:off x="8059930" y="4450949"/>
            <a:ext cx="1851283" cy="1492839"/>
          </a:xfrm>
          <a:prstGeom prst="rect">
            <a:avLst/>
          </a:prstGeom>
        </p:spPr>
      </p:pic>
      <p:sp>
        <p:nvSpPr>
          <p:cNvPr id="32" name="Freihandform 31"/>
          <p:cNvSpPr/>
          <p:nvPr/>
        </p:nvSpPr>
        <p:spPr>
          <a:xfrm>
            <a:off x="7960535" y="4489331"/>
            <a:ext cx="705757" cy="1099457"/>
          </a:xfrm>
          <a:custGeom>
            <a:avLst/>
            <a:gdLst>
              <a:gd name="connsiteX0" fmla="*/ 241300 w 705757"/>
              <a:gd name="connsiteY0" fmla="*/ 0 h 1099457"/>
              <a:gd name="connsiteX1" fmla="*/ 232229 w 705757"/>
              <a:gd name="connsiteY1" fmla="*/ 127000 h 1099457"/>
              <a:gd name="connsiteX2" fmla="*/ 460829 w 705757"/>
              <a:gd name="connsiteY2" fmla="*/ 190500 h 1099457"/>
              <a:gd name="connsiteX3" fmla="*/ 602343 w 705757"/>
              <a:gd name="connsiteY3" fmla="*/ 194129 h 1099457"/>
              <a:gd name="connsiteX4" fmla="*/ 605972 w 705757"/>
              <a:gd name="connsiteY4" fmla="*/ 341086 h 1099457"/>
              <a:gd name="connsiteX5" fmla="*/ 705757 w 705757"/>
              <a:gd name="connsiteY5" fmla="*/ 727529 h 1099457"/>
              <a:gd name="connsiteX6" fmla="*/ 703943 w 705757"/>
              <a:gd name="connsiteY6" fmla="*/ 869043 h 1099457"/>
              <a:gd name="connsiteX7" fmla="*/ 703943 w 705757"/>
              <a:gd name="connsiteY7" fmla="*/ 1019629 h 1099457"/>
              <a:gd name="connsiteX8" fmla="*/ 429986 w 705757"/>
              <a:gd name="connsiteY8" fmla="*/ 1017814 h 1099457"/>
              <a:gd name="connsiteX9" fmla="*/ 411361 w 705757"/>
              <a:gd name="connsiteY9" fmla="*/ 1018651 h 1099457"/>
              <a:gd name="connsiteX10" fmla="*/ 415472 w 705757"/>
              <a:gd name="connsiteY10" fmla="*/ 1029607 h 1099457"/>
              <a:gd name="connsiteX11" fmla="*/ 285642 w 705757"/>
              <a:gd name="connsiteY11" fmla="*/ 1099457 h 1099457"/>
              <a:gd name="connsiteX12" fmla="*/ 166015 w 705757"/>
              <a:gd name="connsiteY12" fmla="*/ 1056796 h 1099457"/>
              <a:gd name="connsiteX13" fmla="*/ 156008 w 705757"/>
              <a:gd name="connsiteY13" fmla="*/ 1030128 h 1099457"/>
              <a:gd name="connsiteX14" fmla="*/ 107043 w 705757"/>
              <a:gd name="connsiteY14" fmla="*/ 1032329 h 1099457"/>
              <a:gd name="connsiteX15" fmla="*/ 0 w 705757"/>
              <a:gd name="connsiteY15" fmla="*/ 999672 h 1099457"/>
              <a:gd name="connsiteX16" fmla="*/ 70757 w 705757"/>
              <a:gd name="connsiteY16" fmla="*/ 36286 h 1099457"/>
              <a:gd name="connsiteX17" fmla="*/ 188686 w 705757"/>
              <a:gd name="connsiteY17" fmla="*/ 14514 h 109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5757" h="1099457">
                <a:moveTo>
                  <a:pt x="241300" y="0"/>
                </a:moveTo>
                <a:lnTo>
                  <a:pt x="232229" y="127000"/>
                </a:lnTo>
                <a:lnTo>
                  <a:pt x="460829" y="190500"/>
                </a:lnTo>
                <a:lnTo>
                  <a:pt x="602343" y="194129"/>
                </a:lnTo>
                <a:cubicBezTo>
                  <a:pt x="603553" y="243115"/>
                  <a:pt x="604762" y="292100"/>
                  <a:pt x="605972" y="341086"/>
                </a:cubicBezTo>
                <a:lnTo>
                  <a:pt x="705757" y="727529"/>
                </a:lnTo>
                <a:cubicBezTo>
                  <a:pt x="705152" y="774700"/>
                  <a:pt x="704548" y="821872"/>
                  <a:pt x="703943" y="869043"/>
                </a:cubicBezTo>
                <a:lnTo>
                  <a:pt x="703943" y="1019629"/>
                </a:lnTo>
                <a:lnTo>
                  <a:pt x="429986" y="1017814"/>
                </a:lnTo>
                <a:lnTo>
                  <a:pt x="411361" y="1018651"/>
                </a:lnTo>
                <a:lnTo>
                  <a:pt x="415472" y="1029607"/>
                </a:lnTo>
                <a:cubicBezTo>
                  <a:pt x="415472" y="1068184"/>
                  <a:pt x="357345" y="1099457"/>
                  <a:pt x="285642" y="1099457"/>
                </a:cubicBezTo>
                <a:cubicBezTo>
                  <a:pt x="231865" y="1099457"/>
                  <a:pt x="185724" y="1081866"/>
                  <a:pt x="166015" y="1056796"/>
                </a:cubicBezTo>
                <a:lnTo>
                  <a:pt x="156008" y="1030128"/>
                </a:lnTo>
                <a:lnTo>
                  <a:pt x="107043" y="1032329"/>
                </a:lnTo>
                <a:lnTo>
                  <a:pt x="0" y="999672"/>
                </a:lnTo>
                <a:lnTo>
                  <a:pt x="70757" y="36286"/>
                </a:lnTo>
                <a:lnTo>
                  <a:pt x="188686" y="14514"/>
                </a:lnTo>
                <a:close/>
              </a:path>
            </a:pathLst>
          </a:custGeom>
          <a:solidFill>
            <a:schemeClr val="accent1">
              <a:alpha val="27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Freihandform 32"/>
          <p:cNvSpPr/>
          <p:nvPr/>
        </p:nvSpPr>
        <p:spPr>
          <a:xfrm>
            <a:off x="8682621" y="5398288"/>
            <a:ext cx="142875" cy="115661"/>
          </a:xfrm>
          <a:custGeom>
            <a:avLst/>
            <a:gdLst>
              <a:gd name="connsiteX0" fmla="*/ 2721 w 142875"/>
              <a:gd name="connsiteY0" fmla="*/ 0 h 115661"/>
              <a:gd name="connsiteX1" fmla="*/ 0 w 142875"/>
              <a:gd name="connsiteY1" fmla="*/ 115661 h 115661"/>
              <a:gd name="connsiteX2" fmla="*/ 142875 w 142875"/>
              <a:gd name="connsiteY2" fmla="*/ 114300 h 115661"/>
              <a:gd name="connsiteX3" fmla="*/ 2721 w 142875"/>
              <a:gd name="connsiteY3" fmla="*/ 0 h 115661"/>
            </a:gdLst>
            <a:ahLst/>
            <a:cxnLst>
              <a:cxn ang="0">
                <a:pos x="connsiteX0" y="connsiteY0"/>
              </a:cxn>
              <a:cxn ang="0">
                <a:pos x="connsiteX1" y="connsiteY1"/>
              </a:cxn>
              <a:cxn ang="0">
                <a:pos x="connsiteX2" y="connsiteY2"/>
              </a:cxn>
              <a:cxn ang="0">
                <a:pos x="connsiteX3" y="connsiteY3"/>
              </a:cxn>
            </a:cxnLst>
            <a:rect l="l" t="t" r="r" b="b"/>
            <a:pathLst>
              <a:path w="142875" h="115661">
                <a:moveTo>
                  <a:pt x="2721" y="0"/>
                </a:moveTo>
                <a:lnTo>
                  <a:pt x="0" y="115661"/>
                </a:lnTo>
                <a:lnTo>
                  <a:pt x="142875" y="114300"/>
                </a:lnTo>
                <a:lnTo>
                  <a:pt x="2721" y="0"/>
                </a:lnTo>
                <a:close/>
              </a:path>
            </a:pathLst>
          </a:custGeom>
          <a:solidFill>
            <a:schemeClr val="accent1">
              <a:alpha val="27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Freihandform 36"/>
          <p:cNvSpPr/>
          <p:nvPr/>
        </p:nvSpPr>
        <p:spPr>
          <a:xfrm>
            <a:off x="8595535" y="4835860"/>
            <a:ext cx="640443" cy="362857"/>
          </a:xfrm>
          <a:custGeom>
            <a:avLst/>
            <a:gdLst>
              <a:gd name="connsiteX0" fmla="*/ 0 w 640443"/>
              <a:gd name="connsiteY0" fmla="*/ 0 h 362857"/>
              <a:gd name="connsiteX1" fmla="*/ 636814 w 640443"/>
              <a:gd name="connsiteY1" fmla="*/ 103414 h 362857"/>
              <a:gd name="connsiteX2" fmla="*/ 640443 w 640443"/>
              <a:gd name="connsiteY2" fmla="*/ 362857 h 362857"/>
              <a:gd name="connsiteX3" fmla="*/ 348420 w 640443"/>
              <a:gd name="connsiteY3" fmla="*/ 361884 h 362857"/>
              <a:gd name="connsiteX4" fmla="*/ 349118 w 640443"/>
              <a:gd name="connsiteY4" fmla="*/ 358427 h 362857"/>
              <a:gd name="connsiteX5" fmla="*/ 253617 w 640443"/>
              <a:gd name="connsiteY5" fmla="*/ 262926 h 362857"/>
              <a:gd name="connsiteX6" fmla="*/ 158116 w 640443"/>
              <a:gd name="connsiteY6" fmla="*/ 358427 h 362857"/>
              <a:gd name="connsiteX7" fmla="*/ 158686 w 640443"/>
              <a:gd name="connsiteY7" fmla="*/ 361252 h 362857"/>
              <a:gd name="connsiteX8" fmla="*/ 96157 w 640443"/>
              <a:gd name="connsiteY8" fmla="*/ 361043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443" h="362857">
                <a:moveTo>
                  <a:pt x="0" y="0"/>
                </a:moveTo>
                <a:lnTo>
                  <a:pt x="636814" y="103414"/>
                </a:lnTo>
                <a:cubicBezTo>
                  <a:pt x="638024" y="189895"/>
                  <a:pt x="639233" y="276376"/>
                  <a:pt x="640443" y="362857"/>
                </a:cubicBezTo>
                <a:lnTo>
                  <a:pt x="348420" y="361884"/>
                </a:lnTo>
                <a:lnTo>
                  <a:pt x="349118" y="358427"/>
                </a:lnTo>
                <a:cubicBezTo>
                  <a:pt x="349118" y="305683"/>
                  <a:pt x="306361" y="262926"/>
                  <a:pt x="253617" y="262926"/>
                </a:cubicBezTo>
                <a:cubicBezTo>
                  <a:pt x="200873" y="262926"/>
                  <a:pt x="158116" y="305683"/>
                  <a:pt x="158116" y="358427"/>
                </a:cubicBezTo>
                <a:lnTo>
                  <a:pt x="158686" y="361252"/>
                </a:lnTo>
                <a:lnTo>
                  <a:pt x="96157" y="361043"/>
                </a:lnTo>
                <a:close/>
              </a:path>
            </a:pathLst>
          </a:custGeom>
          <a:solidFill>
            <a:schemeClr val="accent2">
              <a:lumMod val="60000"/>
              <a:lumOff val="40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Freihandform 37"/>
          <p:cNvSpPr/>
          <p:nvPr/>
        </p:nvSpPr>
        <p:spPr>
          <a:xfrm>
            <a:off x="8898521" y="5407360"/>
            <a:ext cx="293914" cy="107043"/>
          </a:xfrm>
          <a:custGeom>
            <a:avLst/>
            <a:gdLst>
              <a:gd name="connsiteX0" fmla="*/ 0 w 293914"/>
              <a:gd name="connsiteY0" fmla="*/ 103414 h 107043"/>
              <a:gd name="connsiteX1" fmla="*/ 0 w 293914"/>
              <a:gd name="connsiteY1" fmla="*/ 103414 h 107043"/>
              <a:gd name="connsiteX2" fmla="*/ 293914 w 293914"/>
              <a:gd name="connsiteY2" fmla="*/ 0 h 107043"/>
              <a:gd name="connsiteX3" fmla="*/ 293914 w 293914"/>
              <a:gd name="connsiteY3" fmla="*/ 107043 h 107043"/>
              <a:gd name="connsiteX4" fmla="*/ 0 w 293914"/>
              <a:gd name="connsiteY4" fmla="*/ 103414 h 107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914" h="107043">
                <a:moveTo>
                  <a:pt x="0" y="103414"/>
                </a:moveTo>
                <a:lnTo>
                  <a:pt x="0" y="103414"/>
                </a:lnTo>
                <a:lnTo>
                  <a:pt x="293914" y="0"/>
                </a:lnTo>
                <a:lnTo>
                  <a:pt x="293914" y="107043"/>
                </a:lnTo>
                <a:lnTo>
                  <a:pt x="0" y="103414"/>
                </a:lnTo>
                <a:close/>
              </a:path>
            </a:pathLst>
          </a:custGeom>
          <a:solidFill>
            <a:schemeClr val="accent2">
              <a:alpha val="27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Freihandform 38"/>
          <p:cNvSpPr/>
          <p:nvPr/>
        </p:nvSpPr>
        <p:spPr>
          <a:xfrm>
            <a:off x="9217382" y="4530153"/>
            <a:ext cx="693964" cy="972910"/>
          </a:xfrm>
          <a:custGeom>
            <a:avLst/>
            <a:gdLst>
              <a:gd name="connsiteX0" fmla="*/ 0 w 693964"/>
              <a:gd name="connsiteY0" fmla="*/ 868135 h 972910"/>
              <a:gd name="connsiteX1" fmla="*/ 1360 w 693964"/>
              <a:gd name="connsiteY1" fmla="*/ 971550 h 972910"/>
              <a:gd name="connsiteX2" fmla="*/ 669471 w 693964"/>
              <a:gd name="connsiteY2" fmla="*/ 972910 h 972910"/>
              <a:gd name="connsiteX3" fmla="*/ 693964 w 693964"/>
              <a:gd name="connsiteY3" fmla="*/ 0 h 972910"/>
              <a:gd name="connsiteX4" fmla="*/ 590550 w 693964"/>
              <a:gd name="connsiteY4" fmla="*/ 12246 h 972910"/>
              <a:gd name="connsiteX5" fmla="*/ 587828 w 693964"/>
              <a:gd name="connsiteY5" fmla="*/ 594632 h 972910"/>
              <a:gd name="connsiteX6" fmla="*/ 258535 w 693964"/>
              <a:gd name="connsiteY6" fmla="*/ 595992 h 972910"/>
              <a:gd name="connsiteX7" fmla="*/ 261257 w 693964"/>
              <a:gd name="connsiteY7" fmla="*/ 854528 h 972910"/>
              <a:gd name="connsiteX8" fmla="*/ 0 w 693964"/>
              <a:gd name="connsiteY8" fmla="*/ 868135 h 97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964" h="972910">
                <a:moveTo>
                  <a:pt x="0" y="868135"/>
                </a:moveTo>
                <a:cubicBezTo>
                  <a:pt x="453" y="902607"/>
                  <a:pt x="907" y="937078"/>
                  <a:pt x="1360" y="971550"/>
                </a:cubicBezTo>
                <a:lnTo>
                  <a:pt x="669471" y="972910"/>
                </a:lnTo>
                <a:lnTo>
                  <a:pt x="693964" y="0"/>
                </a:lnTo>
                <a:lnTo>
                  <a:pt x="590550" y="12246"/>
                </a:lnTo>
                <a:cubicBezTo>
                  <a:pt x="589643" y="206375"/>
                  <a:pt x="588735" y="400503"/>
                  <a:pt x="587828" y="594632"/>
                </a:cubicBezTo>
                <a:lnTo>
                  <a:pt x="258535" y="595992"/>
                </a:lnTo>
                <a:cubicBezTo>
                  <a:pt x="259442" y="682171"/>
                  <a:pt x="260350" y="768349"/>
                  <a:pt x="261257" y="854528"/>
                </a:cubicBezTo>
                <a:lnTo>
                  <a:pt x="0" y="868135"/>
                </a:lnTo>
                <a:close/>
              </a:path>
            </a:pathLst>
          </a:custGeom>
          <a:solidFill>
            <a:schemeClr val="accent2">
              <a:alpha val="27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p:nvSpPr>
        <p:spPr>
          <a:xfrm>
            <a:off x="9830881" y="4469600"/>
            <a:ext cx="96662" cy="1044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49" name="Gerader Verbinder 48"/>
          <p:cNvCxnSpPr/>
          <p:nvPr/>
        </p:nvCxnSpPr>
        <p:spPr>
          <a:xfrm>
            <a:off x="8690332" y="5375156"/>
            <a:ext cx="171677" cy="13879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Gerader Verbinder 50"/>
          <p:cNvCxnSpPr/>
          <p:nvPr/>
        </p:nvCxnSpPr>
        <p:spPr>
          <a:xfrm flipV="1">
            <a:off x="8859623" y="5369713"/>
            <a:ext cx="394044" cy="14015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feld 55"/>
          <p:cNvSpPr txBox="1"/>
          <p:nvPr/>
        </p:nvSpPr>
        <p:spPr>
          <a:xfrm>
            <a:off x="10044780" y="4469600"/>
            <a:ext cx="1098755" cy="338554"/>
          </a:xfrm>
          <a:prstGeom prst="rect">
            <a:avLst/>
          </a:prstGeom>
          <a:noFill/>
        </p:spPr>
        <p:txBody>
          <a:bodyPr wrap="square" rtlCol="0">
            <a:spAutoFit/>
          </a:bodyPr>
          <a:lstStyle/>
          <a:p>
            <a:r>
              <a:rPr lang="en-US" sz="1600" dirty="0"/>
              <a:t>WS 1</a:t>
            </a:r>
          </a:p>
        </p:txBody>
      </p:sp>
      <p:cxnSp>
        <p:nvCxnSpPr>
          <p:cNvPr id="57" name="Gerader Verbinder 56"/>
          <p:cNvCxnSpPr/>
          <p:nvPr/>
        </p:nvCxnSpPr>
        <p:spPr>
          <a:xfrm flipV="1">
            <a:off x="9149827" y="4732010"/>
            <a:ext cx="953190" cy="3700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feld 64"/>
          <p:cNvSpPr txBox="1"/>
          <p:nvPr/>
        </p:nvSpPr>
        <p:spPr>
          <a:xfrm>
            <a:off x="7074201" y="4869782"/>
            <a:ext cx="1098755" cy="338554"/>
          </a:xfrm>
          <a:prstGeom prst="rect">
            <a:avLst/>
          </a:prstGeom>
          <a:noFill/>
        </p:spPr>
        <p:txBody>
          <a:bodyPr wrap="square" rtlCol="0">
            <a:spAutoFit/>
          </a:bodyPr>
          <a:lstStyle/>
          <a:p>
            <a:r>
              <a:rPr lang="en-US" sz="1600" dirty="0"/>
              <a:t>WS 2</a:t>
            </a:r>
          </a:p>
        </p:txBody>
      </p:sp>
      <p:cxnSp>
        <p:nvCxnSpPr>
          <p:cNvPr id="66" name="Gerader Verbinder 65"/>
          <p:cNvCxnSpPr/>
          <p:nvPr/>
        </p:nvCxnSpPr>
        <p:spPr>
          <a:xfrm>
            <a:off x="7690208" y="5069443"/>
            <a:ext cx="369722" cy="1292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feld 66"/>
          <p:cNvSpPr txBox="1"/>
          <p:nvPr/>
        </p:nvSpPr>
        <p:spPr>
          <a:xfrm>
            <a:off x="10104144" y="5162625"/>
            <a:ext cx="1098755" cy="338554"/>
          </a:xfrm>
          <a:prstGeom prst="rect">
            <a:avLst/>
          </a:prstGeom>
          <a:noFill/>
        </p:spPr>
        <p:txBody>
          <a:bodyPr wrap="square" rtlCol="0">
            <a:spAutoFit/>
          </a:bodyPr>
          <a:lstStyle/>
          <a:p>
            <a:r>
              <a:rPr lang="en-US" sz="1600" dirty="0"/>
              <a:t>WS 3</a:t>
            </a:r>
          </a:p>
        </p:txBody>
      </p:sp>
      <p:cxnSp>
        <p:nvCxnSpPr>
          <p:cNvPr id="68" name="Gerader Verbinder 67"/>
          <p:cNvCxnSpPr>
            <a:endCxn id="67" idx="1"/>
          </p:cNvCxnSpPr>
          <p:nvPr/>
        </p:nvCxnSpPr>
        <p:spPr>
          <a:xfrm flipV="1">
            <a:off x="9634521" y="5331902"/>
            <a:ext cx="469623" cy="754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Gruppieren 25"/>
          <p:cNvGrpSpPr/>
          <p:nvPr/>
        </p:nvGrpSpPr>
        <p:grpSpPr>
          <a:xfrm rot="15277655">
            <a:off x="8399625" y="4906611"/>
            <a:ext cx="445405" cy="232995"/>
            <a:chOff x="7085036" y="3580008"/>
            <a:chExt cx="1529259" cy="909232"/>
          </a:xfrm>
        </p:grpSpPr>
        <p:cxnSp>
          <p:nvCxnSpPr>
            <p:cNvPr id="69" name="Gerader Verbinder 68"/>
            <p:cNvCxnSpPr/>
            <p:nvPr/>
          </p:nvCxnSpPr>
          <p:spPr>
            <a:xfrm>
              <a:off x="7085036" y="3983607"/>
              <a:ext cx="1521661" cy="0"/>
            </a:xfrm>
            <a:prstGeom prst="line">
              <a:avLst/>
            </a:prstGeom>
            <a:solidFill>
              <a:schemeClr val="bg1"/>
            </a:solidFill>
            <a:ln w="349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0" name="Gerader Verbinder 69"/>
            <p:cNvCxnSpPr/>
            <p:nvPr/>
          </p:nvCxnSpPr>
          <p:spPr>
            <a:xfrm rot="10800000">
              <a:off x="7092634" y="4171131"/>
              <a:ext cx="1521661" cy="0"/>
            </a:xfrm>
            <a:prstGeom prst="line">
              <a:avLst/>
            </a:prstGeom>
            <a:solidFill>
              <a:schemeClr val="bg1"/>
            </a:solidFill>
            <a:ln w="349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1" name="Gerader Verbinder 70"/>
            <p:cNvCxnSpPr/>
            <p:nvPr/>
          </p:nvCxnSpPr>
          <p:spPr>
            <a:xfrm rot="6322345" flipV="1">
              <a:off x="7399017" y="3912832"/>
              <a:ext cx="909232" cy="243583"/>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74" name="Gerader Verbinder 73"/>
          <p:cNvCxnSpPr>
            <a:endCxn id="32" idx="4"/>
          </p:cNvCxnSpPr>
          <p:nvPr/>
        </p:nvCxnSpPr>
        <p:spPr>
          <a:xfrm flipH="1">
            <a:off x="8566507" y="4253626"/>
            <a:ext cx="255148" cy="5767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Textfeld 76"/>
              <p:cNvSpPr txBox="1"/>
              <p:nvPr/>
            </p:nvSpPr>
            <p:spPr>
              <a:xfrm>
                <a:off x="8507267" y="3925795"/>
                <a:ext cx="1098755" cy="34682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1600" i="1" dirty="0">
                              <a:latin typeface="Cambria Math" panose="02040503050406030204" pitchFamily="18" charset="0"/>
                            </a:rPr>
                          </m:ctrlPr>
                        </m:sSubPr>
                        <m:e>
                          <m:r>
                            <m:rPr>
                              <m:sty m:val="p"/>
                            </m:rPr>
                            <a:rPr lang="en-US" sz="1600" i="0" dirty="0">
                              <a:latin typeface="Cambria Math" panose="02040503050406030204" pitchFamily="18" charset="0"/>
                            </a:rPr>
                            <m:t>WSP</m:t>
                          </m:r>
                        </m:e>
                        <m:sub>
                          <m:r>
                            <a:rPr lang="de-DE" sz="1600" dirty="0">
                              <a:latin typeface="Cambria Math" panose="02040503050406030204" pitchFamily="18" charset="0"/>
                            </a:rPr>
                            <m:t>1_2</m:t>
                          </m:r>
                        </m:sub>
                      </m:sSub>
                    </m:oMath>
                  </m:oMathPara>
                </a14:m>
                <a:endParaRPr lang="en-US" sz="1600" dirty="0"/>
              </a:p>
            </p:txBody>
          </p:sp>
        </mc:Choice>
        <mc:Fallback xmlns="">
          <p:sp>
            <p:nvSpPr>
              <p:cNvPr id="77" name="Textfeld 76"/>
              <p:cNvSpPr txBox="1">
                <a:spLocks noRot="1" noChangeAspect="1" noMove="1" noResize="1" noEditPoints="1" noAdjustHandles="1" noChangeArrowheads="1" noChangeShapeType="1" noTextEdit="1"/>
              </p:cNvSpPr>
              <p:nvPr/>
            </p:nvSpPr>
            <p:spPr>
              <a:xfrm>
                <a:off x="8507267" y="3925795"/>
                <a:ext cx="1098755" cy="346826"/>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2369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animBg="1"/>
      <p:bldP spid="38" grpId="0" animBg="1"/>
      <p:bldP spid="39" grpId="0" animBg="1"/>
      <p:bldP spid="40" grpId="0" animBg="1"/>
      <p:bldP spid="56" grpId="0"/>
      <p:bldP spid="65" grpId="0"/>
      <p:bldP spid="67" grpId="0"/>
      <p:bldP spid="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State of Research – </a:t>
            </a:r>
            <a:br>
              <a:rPr lang="en-US" dirty="0"/>
            </a:br>
            <a:r>
              <a:rPr lang="en-US" dirty="0">
                <a:solidFill>
                  <a:schemeClr val="bg2"/>
                </a:solidFill>
              </a:rPr>
              <a:t>The quantitative Working Space Model (qWSM) </a:t>
            </a:r>
            <a:endParaRPr lang="en-US" sz="2000" dirty="0">
              <a:solidFill>
                <a:schemeClr val="bg2"/>
              </a:solidFill>
            </a:endParaRPr>
          </a:p>
        </p:txBody>
      </p:sp>
      <p:sp>
        <p:nvSpPr>
          <p:cNvPr id="4" name="Textplatzhalter 3"/>
          <p:cNvSpPr>
            <a:spLocks noGrp="1"/>
          </p:cNvSpPr>
          <p:nvPr>
            <p:ph type="body" sz="quarter" idx="13"/>
          </p:nvPr>
        </p:nvSpPr>
        <p:spPr/>
        <p:txBody>
          <a:bodyPr/>
          <a:lstStyle/>
          <a:p>
            <a:r>
              <a:rPr lang="en-US" dirty="0" err="1"/>
              <a:t>Eq</a:t>
            </a:r>
            <a:r>
              <a:rPr lang="en-US" dirty="0"/>
              <a:t>: (Bauer, 2021)</a:t>
            </a:r>
          </a:p>
        </p:txBody>
      </p:sp>
      <p:sp>
        <p:nvSpPr>
          <p:cNvPr id="5" name="Foliennummernplatzhalter 4"/>
          <p:cNvSpPr>
            <a:spLocks noGrp="1"/>
          </p:cNvSpPr>
          <p:nvPr>
            <p:ph type="sldNum" sz="quarter" idx="4"/>
          </p:nvPr>
        </p:nvSpPr>
        <p:spPr/>
        <p:txBody>
          <a:bodyPr/>
          <a:lstStyle/>
          <a:p>
            <a:pPr>
              <a:defRPr/>
            </a:pPr>
            <a:fld id="{E99622A6-2984-FB43-B5DD-D01E2FE74CFA}" type="slidenum">
              <a:rPr lang="en-GB" smtClean="0"/>
              <a:pPr>
                <a:defRPr/>
              </a:pPr>
              <a:t>7</a:t>
            </a:fld>
            <a:endParaRPr lang="en-GB" dirty="0"/>
          </a:p>
        </p:txBody>
      </p:sp>
      <p:sp>
        <p:nvSpPr>
          <p:cNvPr id="6" name="Fußzeilenplatzhalter 5"/>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p:cNvSpPr>
            <a:spLocks noGrp="1"/>
          </p:cNvSpPr>
          <p:nvPr>
            <p:ph type="dt" sz="half" idx="2"/>
          </p:nvPr>
        </p:nvSpPr>
        <p:spPr/>
        <p:txBody>
          <a:bodyPr/>
          <a:lstStyle/>
          <a:p>
            <a:pPr>
              <a:defRPr/>
            </a:pPr>
            <a:fld id="{CAD2A057-EF2D-46FE-A6DC-3F9322D7D3D4}" type="datetime1">
              <a:rPr lang="de-DE" smtClean="0"/>
              <a:t>24.09.2024</a:t>
            </a:fld>
            <a:endParaRPr lang="en-GB" dirty="0"/>
          </a:p>
        </p:txBody>
      </p:sp>
      <p:pic>
        <p:nvPicPr>
          <p:cNvPr id="8" name="Grafik 7"/>
          <p:cNvPicPr>
            <a:picLocks noChangeAspect="1"/>
          </p:cNvPicPr>
          <p:nvPr/>
        </p:nvPicPr>
        <p:blipFill>
          <a:blip r:embed="rId3"/>
          <a:stretch>
            <a:fillRect/>
          </a:stretch>
        </p:blipFill>
        <p:spPr>
          <a:xfrm>
            <a:off x="6923018" y="2065052"/>
            <a:ext cx="1851283" cy="1492839"/>
          </a:xfrm>
          <a:prstGeom prst="rect">
            <a:avLst/>
          </a:prstGeom>
        </p:spPr>
      </p:pic>
      <p:sp>
        <p:nvSpPr>
          <p:cNvPr id="9" name="Freihandform 8"/>
          <p:cNvSpPr/>
          <p:nvPr/>
        </p:nvSpPr>
        <p:spPr>
          <a:xfrm>
            <a:off x="6823623" y="2103434"/>
            <a:ext cx="705757" cy="1099457"/>
          </a:xfrm>
          <a:custGeom>
            <a:avLst/>
            <a:gdLst>
              <a:gd name="connsiteX0" fmla="*/ 241300 w 705757"/>
              <a:gd name="connsiteY0" fmla="*/ 0 h 1099457"/>
              <a:gd name="connsiteX1" fmla="*/ 232229 w 705757"/>
              <a:gd name="connsiteY1" fmla="*/ 127000 h 1099457"/>
              <a:gd name="connsiteX2" fmla="*/ 460829 w 705757"/>
              <a:gd name="connsiteY2" fmla="*/ 190500 h 1099457"/>
              <a:gd name="connsiteX3" fmla="*/ 602343 w 705757"/>
              <a:gd name="connsiteY3" fmla="*/ 194129 h 1099457"/>
              <a:gd name="connsiteX4" fmla="*/ 605972 w 705757"/>
              <a:gd name="connsiteY4" fmla="*/ 341086 h 1099457"/>
              <a:gd name="connsiteX5" fmla="*/ 705757 w 705757"/>
              <a:gd name="connsiteY5" fmla="*/ 727529 h 1099457"/>
              <a:gd name="connsiteX6" fmla="*/ 703943 w 705757"/>
              <a:gd name="connsiteY6" fmla="*/ 869043 h 1099457"/>
              <a:gd name="connsiteX7" fmla="*/ 703943 w 705757"/>
              <a:gd name="connsiteY7" fmla="*/ 1019629 h 1099457"/>
              <a:gd name="connsiteX8" fmla="*/ 429986 w 705757"/>
              <a:gd name="connsiteY8" fmla="*/ 1017814 h 1099457"/>
              <a:gd name="connsiteX9" fmla="*/ 411361 w 705757"/>
              <a:gd name="connsiteY9" fmla="*/ 1018651 h 1099457"/>
              <a:gd name="connsiteX10" fmla="*/ 415472 w 705757"/>
              <a:gd name="connsiteY10" fmla="*/ 1029607 h 1099457"/>
              <a:gd name="connsiteX11" fmla="*/ 285642 w 705757"/>
              <a:gd name="connsiteY11" fmla="*/ 1099457 h 1099457"/>
              <a:gd name="connsiteX12" fmla="*/ 166015 w 705757"/>
              <a:gd name="connsiteY12" fmla="*/ 1056796 h 1099457"/>
              <a:gd name="connsiteX13" fmla="*/ 156008 w 705757"/>
              <a:gd name="connsiteY13" fmla="*/ 1030128 h 1099457"/>
              <a:gd name="connsiteX14" fmla="*/ 107043 w 705757"/>
              <a:gd name="connsiteY14" fmla="*/ 1032329 h 1099457"/>
              <a:gd name="connsiteX15" fmla="*/ 0 w 705757"/>
              <a:gd name="connsiteY15" fmla="*/ 999672 h 1099457"/>
              <a:gd name="connsiteX16" fmla="*/ 70757 w 705757"/>
              <a:gd name="connsiteY16" fmla="*/ 36286 h 1099457"/>
              <a:gd name="connsiteX17" fmla="*/ 188686 w 705757"/>
              <a:gd name="connsiteY17" fmla="*/ 14514 h 109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5757" h="1099457">
                <a:moveTo>
                  <a:pt x="241300" y="0"/>
                </a:moveTo>
                <a:lnTo>
                  <a:pt x="232229" y="127000"/>
                </a:lnTo>
                <a:lnTo>
                  <a:pt x="460829" y="190500"/>
                </a:lnTo>
                <a:lnTo>
                  <a:pt x="602343" y="194129"/>
                </a:lnTo>
                <a:cubicBezTo>
                  <a:pt x="603553" y="243115"/>
                  <a:pt x="604762" y="292100"/>
                  <a:pt x="605972" y="341086"/>
                </a:cubicBezTo>
                <a:lnTo>
                  <a:pt x="705757" y="727529"/>
                </a:lnTo>
                <a:cubicBezTo>
                  <a:pt x="705152" y="774700"/>
                  <a:pt x="704548" y="821872"/>
                  <a:pt x="703943" y="869043"/>
                </a:cubicBezTo>
                <a:lnTo>
                  <a:pt x="703943" y="1019629"/>
                </a:lnTo>
                <a:lnTo>
                  <a:pt x="429986" y="1017814"/>
                </a:lnTo>
                <a:lnTo>
                  <a:pt x="411361" y="1018651"/>
                </a:lnTo>
                <a:lnTo>
                  <a:pt x="415472" y="1029607"/>
                </a:lnTo>
                <a:cubicBezTo>
                  <a:pt x="415472" y="1068184"/>
                  <a:pt x="357345" y="1099457"/>
                  <a:pt x="285642" y="1099457"/>
                </a:cubicBezTo>
                <a:cubicBezTo>
                  <a:pt x="231865" y="1099457"/>
                  <a:pt x="185724" y="1081866"/>
                  <a:pt x="166015" y="1056796"/>
                </a:cubicBezTo>
                <a:lnTo>
                  <a:pt x="156008" y="1030128"/>
                </a:lnTo>
                <a:lnTo>
                  <a:pt x="107043" y="1032329"/>
                </a:lnTo>
                <a:lnTo>
                  <a:pt x="0" y="999672"/>
                </a:lnTo>
                <a:lnTo>
                  <a:pt x="70757" y="36286"/>
                </a:lnTo>
                <a:lnTo>
                  <a:pt x="188686" y="14514"/>
                </a:lnTo>
                <a:close/>
              </a:path>
            </a:pathLst>
          </a:custGeom>
          <a:solidFill>
            <a:schemeClr val="bg1">
              <a:lumMod val="75000"/>
              <a:alpha val="27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Freihandform 9"/>
          <p:cNvSpPr/>
          <p:nvPr/>
        </p:nvSpPr>
        <p:spPr>
          <a:xfrm>
            <a:off x="7545709" y="3012391"/>
            <a:ext cx="142875" cy="115661"/>
          </a:xfrm>
          <a:custGeom>
            <a:avLst/>
            <a:gdLst>
              <a:gd name="connsiteX0" fmla="*/ 2721 w 142875"/>
              <a:gd name="connsiteY0" fmla="*/ 0 h 115661"/>
              <a:gd name="connsiteX1" fmla="*/ 0 w 142875"/>
              <a:gd name="connsiteY1" fmla="*/ 115661 h 115661"/>
              <a:gd name="connsiteX2" fmla="*/ 142875 w 142875"/>
              <a:gd name="connsiteY2" fmla="*/ 114300 h 115661"/>
              <a:gd name="connsiteX3" fmla="*/ 2721 w 142875"/>
              <a:gd name="connsiteY3" fmla="*/ 0 h 115661"/>
            </a:gdLst>
            <a:ahLst/>
            <a:cxnLst>
              <a:cxn ang="0">
                <a:pos x="connsiteX0" y="connsiteY0"/>
              </a:cxn>
              <a:cxn ang="0">
                <a:pos x="connsiteX1" y="connsiteY1"/>
              </a:cxn>
              <a:cxn ang="0">
                <a:pos x="connsiteX2" y="connsiteY2"/>
              </a:cxn>
              <a:cxn ang="0">
                <a:pos x="connsiteX3" y="connsiteY3"/>
              </a:cxn>
            </a:cxnLst>
            <a:rect l="l" t="t" r="r" b="b"/>
            <a:pathLst>
              <a:path w="142875" h="115661">
                <a:moveTo>
                  <a:pt x="2721" y="0"/>
                </a:moveTo>
                <a:lnTo>
                  <a:pt x="0" y="115661"/>
                </a:lnTo>
                <a:lnTo>
                  <a:pt x="142875" y="114300"/>
                </a:lnTo>
                <a:lnTo>
                  <a:pt x="2721" y="0"/>
                </a:lnTo>
                <a:close/>
              </a:path>
            </a:pathLst>
          </a:custGeom>
          <a:solidFill>
            <a:schemeClr val="bg1">
              <a:lumMod val="75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Freihandform 10"/>
          <p:cNvSpPr/>
          <p:nvPr/>
        </p:nvSpPr>
        <p:spPr>
          <a:xfrm>
            <a:off x="7458623" y="2449963"/>
            <a:ext cx="640443" cy="362857"/>
          </a:xfrm>
          <a:custGeom>
            <a:avLst/>
            <a:gdLst>
              <a:gd name="connsiteX0" fmla="*/ 0 w 640443"/>
              <a:gd name="connsiteY0" fmla="*/ 0 h 362857"/>
              <a:gd name="connsiteX1" fmla="*/ 636814 w 640443"/>
              <a:gd name="connsiteY1" fmla="*/ 103414 h 362857"/>
              <a:gd name="connsiteX2" fmla="*/ 640443 w 640443"/>
              <a:gd name="connsiteY2" fmla="*/ 362857 h 362857"/>
              <a:gd name="connsiteX3" fmla="*/ 348420 w 640443"/>
              <a:gd name="connsiteY3" fmla="*/ 361884 h 362857"/>
              <a:gd name="connsiteX4" fmla="*/ 349118 w 640443"/>
              <a:gd name="connsiteY4" fmla="*/ 358427 h 362857"/>
              <a:gd name="connsiteX5" fmla="*/ 253617 w 640443"/>
              <a:gd name="connsiteY5" fmla="*/ 262926 h 362857"/>
              <a:gd name="connsiteX6" fmla="*/ 158116 w 640443"/>
              <a:gd name="connsiteY6" fmla="*/ 358427 h 362857"/>
              <a:gd name="connsiteX7" fmla="*/ 158686 w 640443"/>
              <a:gd name="connsiteY7" fmla="*/ 361252 h 362857"/>
              <a:gd name="connsiteX8" fmla="*/ 96157 w 640443"/>
              <a:gd name="connsiteY8" fmla="*/ 361043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443" h="362857">
                <a:moveTo>
                  <a:pt x="0" y="0"/>
                </a:moveTo>
                <a:lnTo>
                  <a:pt x="636814" y="103414"/>
                </a:lnTo>
                <a:cubicBezTo>
                  <a:pt x="638024" y="189895"/>
                  <a:pt x="639233" y="276376"/>
                  <a:pt x="640443" y="362857"/>
                </a:cubicBezTo>
                <a:lnTo>
                  <a:pt x="348420" y="361884"/>
                </a:lnTo>
                <a:lnTo>
                  <a:pt x="349118" y="358427"/>
                </a:lnTo>
                <a:cubicBezTo>
                  <a:pt x="349118" y="305683"/>
                  <a:pt x="306361" y="262926"/>
                  <a:pt x="253617" y="262926"/>
                </a:cubicBezTo>
                <a:cubicBezTo>
                  <a:pt x="200873" y="262926"/>
                  <a:pt x="158116" y="305683"/>
                  <a:pt x="158116" y="358427"/>
                </a:cubicBezTo>
                <a:lnTo>
                  <a:pt x="158686" y="361252"/>
                </a:lnTo>
                <a:lnTo>
                  <a:pt x="96157" y="361043"/>
                </a:lnTo>
                <a:close/>
              </a:path>
            </a:pathLst>
          </a:custGeom>
          <a:solidFill>
            <a:srgbClr val="286A89"/>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Freihandform 11"/>
          <p:cNvSpPr/>
          <p:nvPr/>
        </p:nvSpPr>
        <p:spPr>
          <a:xfrm>
            <a:off x="7761609" y="3021463"/>
            <a:ext cx="293914" cy="107043"/>
          </a:xfrm>
          <a:custGeom>
            <a:avLst/>
            <a:gdLst>
              <a:gd name="connsiteX0" fmla="*/ 0 w 293914"/>
              <a:gd name="connsiteY0" fmla="*/ 103414 h 107043"/>
              <a:gd name="connsiteX1" fmla="*/ 0 w 293914"/>
              <a:gd name="connsiteY1" fmla="*/ 103414 h 107043"/>
              <a:gd name="connsiteX2" fmla="*/ 293914 w 293914"/>
              <a:gd name="connsiteY2" fmla="*/ 0 h 107043"/>
              <a:gd name="connsiteX3" fmla="*/ 293914 w 293914"/>
              <a:gd name="connsiteY3" fmla="*/ 107043 h 107043"/>
              <a:gd name="connsiteX4" fmla="*/ 0 w 293914"/>
              <a:gd name="connsiteY4" fmla="*/ 103414 h 107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914" h="107043">
                <a:moveTo>
                  <a:pt x="0" y="103414"/>
                </a:moveTo>
                <a:lnTo>
                  <a:pt x="0" y="103414"/>
                </a:lnTo>
                <a:lnTo>
                  <a:pt x="293914" y="0"/>
                </a:lnTo>
                <a:lnTo>
                  <a:pt x="293914" y="107043"/>
                </a:lnTo>
                <a:lnTo>
                  <a:pt x="0" y="103414"/>
                </a:lnTo>
                <a:close/>
              </a:path>
            </a:pathLst>
          </a:custGeom>
          <a:solidFill>
            <a:schemeClr val="bg1">
              <a:lumMod val="75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Freihandform 12"/>
          <p:cNvSpPr/>
          <p:nvPr/>
        </p:nvSpPr>
        <p:spPr>
          <a:xfrm>
            <a:off x="8080470" y="2144256"/>
            <a:ext cx="693964" cy="972910"/>
          </a:xfrm>
          <a:custGeom>
            <a:avLst/>
            <a:gdLst>
              <a:gd name="connsiteX0" fmla="*/ 0 w 693964"/>
              <a:gd name="connsiteY0" fmla="*/ 868135 h 972910"/>
              <a:gd name="connsiteX1" fmla="*/ 1360 w 693964"/>
              <a:gd name="connsiteY1" fmla="*/ 971550 h 972910"/>
              <a:gd name="connsiteX2" fmla="*/ 669471 w 693964"/>
              <a:gd name="connsiteY2" fmla="*/ 972910 h 972910"/>
              <a:gd name="connsiteX3" fmla="*/ 693964 w 693964"/>
              <a:gd name="connsiteY3" fmla="*/ 0 h 972910"/>
              <a:gd name="connsiteX4" fmla="*/ 590550 w 693964"/>
              <a:gd name="connsiteY4" fmla="*/ 12246 h 972910"/>
              <a:gd name="connsiteX5" fmla="*/ 587828 w 693964"/>
              <a:gd name="connsiteY5" fmla="*/ 594632 h 972910"/>
              <a:gd name="connsiteX6" fmla="*/ 258535 w 693964"/>
              <a:gd name="connsiteY6" fmla="*/ 595992 h 972910"/>
              <a:gd name="connsiteX7" fmla="*/ 261257 w 693964"/>
              <a:gd name="connsiteY7" fmla="*/ 854528 h 972910"/>
              <a:gd name="connsiteX8" fmla="*/ 0 w 693964"/>
              <a:gd name="connsiteY8" fmla="*/ 868135 h 97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3964" h="972910">
                <a:moveTo>
                  <a:pt x="0" y="868135"/>
                </a:moveTo>
                <a:cubicBezTo>
                  <a:pt x="453" y="902607"/>
                  <a:pt x="907" y="937078"/>
                  <a:pt x="1360" y="971550"/>
                </a:cubicBezTo>
                <a:lnTo>
                  <a:pt x="669471" y="972910"/>
                </a:lnTo>
                <a:lnTo>
                  <a:pt x="693964" y="0"/>
                </a:lnTo>
                <a:lnTo>
                  <a:pt x="590550" y="12246"/>
                </a:lnTo>
                <a:cubicBezTo>
                  <a:pt x="589643" y="206375"/>
                  <a:pt x="588735" y="400503"/>
                  <a:pt x="587828" y="594632"/>
                </a:cubicBezTo>
                <a:lnTo>
                  <a:pt x="258535" y="595992"/>
                </a:lnTo>
                <a:cubicBezTo>
                  <a:pt x="259442" y="682171"/>
                  <a:pt x="260350" y="768349"/>
                  <a:pt x="261257" y="854528"/>
                </a:cubicBezTo>
                <a:lnTo>
                  <a:pt x="0" y="868135"/>
                </a:lnTo>
                <a:close/>
              </a:path>
            </a:pathLst>
          </a:custGeom>
          <a:solidFill>
            <a:schemeClr val="bg1">
              <a:lumMod val="75000"/>
              <a:alpha val="27000"/>
            </a:schemeClr>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8693969" y="2083703"/>
            <a:ext cx="96662" cy="1044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stCxn id="17" idx="7"/>
          </p:cNvCxnSpPr>
          <p:nvPr/>
        </p:nvCxnSpPr>
        <p:spPr>
          <a:xfrm flipV="1">
            <a:off x="7810569" y="2482810"/>
            <a:ext cx="2196054" cy="559770"/>
          </a:xfrm>
          <a:prstGeom prst="line">
            <a:avLst/>
          </a:prstGeom>
          <a:solidFill>
            <a:schemeClr val="bg1">
              <a:lumMod val="95000"/>
            </a:schemeClr>
          </a:solidFill>
          <a:ln w="28575">
            <a:solidFill>
              <a:schemeClr val="tx1"/>
            </a:solidFill>
            <a:miter lim="800000"/>
            <a:headEnd/>
            <a:tailEnd/>
          </a:ln>
          <a:effectLst/>
        </p:spPr>
      </p:cxnSp>
      <p:sp>
        <p:nvSpPr>
          <p:cNvPr id="16" name="Ellipse 15"/>
          <p:cNvSpPr/>
          <p:nvPr/>
        </p:nvSpPr>
        <p:spPr>
          <a:xfrm>
            <a:off x="9825970" y="2348235"/>
            <a:ext cx="1369146" cy="1060862"/>
          </a:xfrm>
          <a:prstGeom prst="ellipse">
            <a:avLst/>
          </a:prstGeom>
          <a:solidFill>
            <a:schemeClr val="bg1"/>
          </a:solidFill>
          <a:ln w="28575">
            <a:solidFill>
              <a:schemeClr val="tx1"/>
            </a:solidFill>
            <a:miter lim="800000"/>
            <a:headEnd/>
            <a:tailEnd/>
          </a:ln>
          <a:effectLst/>
        </p:spPr>
        <p:txBody>
          <a:bodyPr wrap="none" rtlCol="0" anchor="ctr"/>
          <a:lstStyle/>
          <a:p>
            <a:pPr algn="ctr"/>
            <a:endParaRPr lang="de-DE" sz="1600">
              <a:solidFill>
                <a:schemeClr val="bg1"/>
              </a:solidFill>
              <a:latin typeface="Arial" panose="020B0604020202020204" pitchFamily="34" charset="0"/>
              <a:cs typeface="Arial" panose="020B0604020202020204" pitchFamily="34" charset="0"/>
            </a:endParaRPr>
          </a:p>
        </p:txBody>
      </p:sp>
      <p:sp>
        <p:nvSpPr>
          <p:cNvPr id="17" name="Ellipse 16"/>
          <p:cNvSpPr/>
          <p:nvPr/>
        </p:nvSpPr>
        <p:spPr>
          <a:xfrm>
            <a:off x="7604221" y="3007176"/>
            <a:ext cx="241752" cy="241752"/>
          </a:xfrm>
          <a:prstGeom prst="ellipse">
            <a:avLst/>
          </a:prstGeom>
          <a:noFill/>
          <a:ln w="28575">
            <a:solidFill>
              <a:schemeClr val="tx1"/>
            </a:solidFill>
            <a:miter lim="800000"/>
            <a:headEnd/>
            <a:tailEnd/>
          </a:ln>
          <a:effectLst/>
        </p:spPr>
        <p:txBody>
          <a:bodyPr wrap="none" rtlCol="0" anchor="ctr"/>
          <a:lstStyle/>
          <a:p>
            <a:pPr algn="ctr"/>
            <a:endParaRPr lang="de-DE" sz="1600">
              <a:solidFill>
                <a:schemeClr val="bg1"/>
              </a:solidFill>
              <a:latin typeface="Arial" panose="020B0604020202020204" pitchFamily="34" charset="0"/>
              <a:cs typeface="Arial" panose="020B0604020202020204" pitchFamily="34" charset="0"/>
            </a:endParaRPr>
          </a:p>
        </p:txBody>
      </p:sp>
      <p:cxnSp>
        <p:nvCxnSpPr>
          <p:cNvPr id="18" name="Gerader Verbinder 17"/>
          <p:cNvCxnSpPr>
            <a:stCxn id="17" idx="4"/>
            <a:endCxn id="24" idx="4"/>
          </p:cNvCxnSpPr>
          <p:nvPr/>
        </p:nvCxnSpPr>
        <p:spPr>
          <a:xfrm>
            <a:off x="7725097" y="3248928"/>
            <a:ext cx="2785446" cy="160169"/>
          </a:xfrm>
          <a:prstGeom prst="line">
            <a:avLst/>
          </a:prstGeom>
          <a:solidFill>
            <a:schemeClr val="bg1">
              <a:lumMod val="95000"/>
            </a:schemeClr>
          </a:solidFill>
          <a:ln w="28575">
            <a:solidFill>
              <a:schemeClr val="tx1"/>
            </a:solidFill>
            <a:miter lim="800000"/>
            <a:headEnd/>
            <a:tailEnd/>
          </a:ln>
          <a:effectLst/>
        </p:spPr>
      </p:cxnSp>
      <p:cxnSp>
        <p:nvCxnSpPr>
          <p:cNvPr id="19" name="Gerader Verbinder 18"/>
          <p:cNvCxnSpPr/>
          <p:nvPr/>
        </p:nvCxnSpPr>
        <p:spPr>
          <a:xfrm>
            <a:off x="9825970" y="3067506"/>
            <a:ext cx="13141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p:nvCxnSpPr>
        <p:spPr>
          <a:xfrm>
            <a:off x="7553420" y="2989259"/>
            <a:ext cx="171677" cy="13879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Gerader Verbinder 20"/>
          <p:cNvCxnSpPr/>
          <p:nvPr/>
        </p:nvCxnSpPr>
        <p:spPr>
          <a:xfrm>
            <a:off x="9894901" y="2619256"/>
            <a:ext cx="336675" cy="43485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p:nvCxnSpPr>
        <p:spPr>
          <a:xfrm flipV="1">
            <a:off x="7722711" y="2983816"/>
            <a:ext cx="394044" cy="14015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r Verbinder 22"/>
          <p:cNvCxnSpPr>
            <a:endCxn id="24" idx="6"/>
          </p:cNvCxnSpPr>
          <p:nvPr/>
        </p:nvCxnSpPr>
        <p:spPr>
          <a:xfrm flipV="1">
            <a:off x="10782967" y="2878666"/>
            <a:ext cx="412149" cy="17544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Ellipse 23"/>
          <p:cNvSpPr/>
          <p:nvPr/>
        </p:nvSpPr>
        <p:spPr>
          <a:xfrm>
            <a:off x="9825969" y="2348235"/>
            <a:ext cx="1369147" cy="1060862"/>
          </a:xfrm>
          <a:prstGeom prst="ellipse">
            <a:avLst/>
          </a:prstGeom>
          <a:noFill/>
          <a:ln w="28575">
            <a:solidFill>
              <a:schemeClr val="tx1"/>
            </a:solidFill>
            <a:miter lim="800000"/>
            <a:headEnd/>
            <a:tailEnd/>
          </a:ln>
          <a:effectLst/>
        </p:spPr>
        <p:txBody>
          <a:bodyPr wrap="none" rtlCol="0" anchor="ctr"/>
          <a:lstStyle/>
          <a:p>
            <a:pPr algn="ctr"/>
            <a:endParaRPr lang="de-DE" sz="1600">
              <a:solidFill>
                <a:schemeClr val="bg1"/>
              </a:solidFill>
              <a:latin typeface="Arial" panose="020B0604020202020204" pitchFamily="34" charset="0"/>
              <a:cs typeface="Arial" panose="020B0604020202020204" pitchFamily="34" charset="0"/>
            </a:endParaRPr>
          </a:p>
        </p:txBody>
      </p:sp>
      <p:cxnSp>
        <p:nvCxnSpPr>
          <p:cNvPr id="25" name="Gerader Verbinder 24"/>
          <p:cNvCxnSpPr/>
          <p:nvPr/>
        </p:nvCxnSpPr>
        <p:spPr>
          <a:xfrm flipV="1">
            <a:off x="10245968" y="2619256"/>
            <a:ext cx="0" cy="411428"/>
          </a:xfrm>
          <a:prstGeom prst="line">
            <a:avLst/>
          </a:prstGeom>
          <a:ln w="28575">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Gerader Verbinder 25"/>
          <p:cNvCxnSpPr/>
          <p:nvPr/>
        </p:nvCxnSpPr>
        <p:spPr>
          <a:xfrm>
            <a:off x="10245968" y="3037836"/>
            <a:ext cx="536999" cy="1"/>
          </a:xfrm>
          <a:prstGeom prst="line">
            <a:avLst/>
          </a:prstGeom>
          <a:ln w="28575">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feld 26"/>
              <p:cNvSpPr txBox="1"/>
              <p:nvPr/>
            </p:nvSpPr>
            <p:spPr>
              <a:xfrm>
                <a:off x="8907868" y="2083703"/>
                <a:ext cx="1098755" cy="338554"/>
              </a:xfrm>
              <a:prstGeom prst="rect">
                <a:avLst/>
              </a:prstGeom>
              <a:noFill/>
            </p:spPr>
            <p:txBody>
              <a:bodyPr wrap="square" rtlCol="0">
                <a:spAutoFit/>
              </a:bodyPr>
              <a:lstStyle/>
              <a:p>
                <a:r>
                  <a:rPr lang="en-US" sz="1600" dirty="0"/>
                  <a:t>WS 1, </a:t>
                </a:r>
                <a14:m>
                  <m:oMath xmlns:m="http://schemas.openxmlformats.org/officeDocument/2006/math">
                    <m:sSub>
                      <m:sSubPr>
                        <m:ctrlPr>
                          <a:rPr lang="en-US" sz="1600" i="1" smtClean="0">
                            <a:latin typeface="Cambria Math" panose="02040503050406030204" pitchFamily="18" charset="0"/>
                          </a:rPr>
                        </m:ctrlPr>
                      </m:sSubPr>
                      <m:e>
                        <m:r>
                          <a:rPr lang="de-DE" sz="1600" b="0" i="1" smtClean="0">
                            <a:latin typeface="Cambria Math" panose="02040503050406030204" pitchFamily="18" charset="0"/>
                          </a:rPr>
                          <m:t>𝑝</m:t>
                        </m:r>
                      </m:e>
                      <m:sub>
                        <m:r>
                          <a:rPr lang="de-DE" sz="1600" b="0" i="1" smtClean="0">
                            <a:latin typeface="Cambria Math" panose="02040503050406030204" pitchFamily="18" charset="0"/>
                          </a:rPr>
                          <m:t>1</m:t>
                        </m:r>
                      </m:sub>
                    </m:sSub>
                  </m:oMath>
                </a14:m>
                <a:endParaRPr lang="en-US" sz="1600" dirty="0"/>
              </a:p>
            </p:txBody>
          </p:sp>
        </mc:Choice>
        <mc:Fallback xmlns="">
          <p:sp>
            <p:nvSpPr>
              <p:cNvPr id="27" name="Textfeld 26"/>
              <p:cNvSpPr txBox="1">
                <a:spLocks noRot="1" noChangeAspect="1" noMove="1" noResize="1" noEditPoints="1" noAdjustHandles="1" noChangeArrowheads="1" noChangeShapeType="1" noTextEdit="1"/>
              </p:cNvSpPr>
              <p:nvPr/>
            </p:nvSpPr>
            <p:spPr>
              <a:xfrm>
                <a:off x="8907868" y="2083703"/>
                <a:ext cx="1098755" cy="338554"/>
              </a:xfrm>
              <a:prstGeom prst="rect">
                <a:avLst/>
              </a:prstGeom>
              <a:blipFill>
                <a:blip r:embed="rId4"/>
                <a:stretch>
                  <a:fillRect l="-2762" t="-5455" b="-23636"/>
                </a:stretch>
              </a:blipFill>
            </p:spPr>
            <p:txBody>
              <a:bodyPr/>
              <a:lstStyle/>
              <a:p>
                <a:r>
                  <a:rPr lang="en-US">
                    <a:noFill/>
                  </a:rPr>
                  <a:t> </a:t>
                </a:r>
              </a:p>
            </p:txBody>
          </p:sp>
        </mc:Fallback>
      </mc:AlternateContent>
      <p:cxnSp>
        <p:nvCxnSpPr>
          <p:cNvPr id="28" name="Gerader Verbinder 27"/>
          <p:cNvCxnSpPr/>
          <p:nvPr/>
        </p:nvCxnSpPr>
        <p:spPr>
          <a:xfrm flipV="1">
            <a:off x="8012915" y="2346113"/>
            <a:ext cx="953190" cy="37006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9" name="Freihandform 28"/>
          <p:cNvSpPr/>
          <p:nvPr/>
        </p:nvSpPr>
        <p:spPr>
          <a:xfrm>
            <a:off x="10253192" y="2696246"/>
            <a:ext cx="515382" cy="331383"/>
          </a:xfrm>
          <a:custGeom>
            <a:avLst/>
            <a:gdLst>
              <a:gd name="connsiteX0" fmla="*/ 0 w 449825"/>
              <a:gd name="connsiteY0" fmla="*/ 282835 h 282835"/>
              <a:gd name="connsiteX1" fmla="*/ 73742 w 449825"/>
              <a:gd name="connsiteY1" fmla="*/ 2616 h 282835"/>
              <a:gd name="connsiteX2" fmla="*/ 206477 w 449825"/>
              <a:gd name="connsiteY2" fmla="*/ 150100 h 282835"/>
              <a:gd name="connsiteX3" fmla="*/ 449825 w 449825"/>
              <a:gd name="connsiteY3" fmla="*/ 275461 h 282835"/>
            </a:gdLst>
            <a:ahLst/>
            <a:cxnLst>
              <a:cxn ang="0">
                <a:pos x="connsiteX0" y="connsiteY0"/>
              </a:cxn>
              <a:cxn ang="0">
                <a:pos x="connsiteX1" y="connsiteY1"/>
              </a:cxn>
              <a:cxn ang="0">
                <a:pos x="connsiteX2" y="connsiteY2"/>
              </a:cxn>
              <a:cxn ang="0">
                <a:pos x="connsiteX3" y="connsiteY3"/>
              </a:cxn>
            </a:cxnLst>
            <a:rect l="l" t="t" r="r" b="b"/>
            <a:pathLst>
              <a:path w="449825" h="282835">
                <a:moveTo>
                  <a:pt x="0" y="282835"/>
                </a:moveTo>
                <a:cubicBezTo>
                  <a:pt x="19664" y="153786"/>
                  <a:pt x="39329" y="24738"/>
                  <a:pt x="73742" y="2616"/>
                </a:cubicBezTo>
                <a:cubicBezTo>
                  <a:pt x="108155" y="-19506"/>
                  <a:pt x="143797" y="104626"/>
                  <a:pt x="206477" y="150100"/>
                </a:cubicBezTo>
                <a:cubicBezTo>
                  <a:pt x="269157" y="195574"/>
                  <a:pt x="359491" y="235517"/>
                  <a:pt x="449825" y="275461"/>
                </a:cubicBezTo>
              </a:path>
            </a:pathLst>
          </a:cu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30" name="Gerader Verbinder 29"/>
          <p:cNvCxnSpPr/>
          <p:nvPr/>
        </p:nvCxnSpPr>
        <p:spPr>
          <a:xfrm>
            <a:off x="10196539" y="2813778"/>
            <a:ext cx="45130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feld 30"/>
              <p:cNvSpPr txBox="1"/>
              <p:nvPr/>
            </p:nvSpPr>
            <p:spPr>
              <a:xfrm>
                <a:off x="10066067" y="2477211"/>
                <a:ext cx="1497772" cy="4380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1200" i="1" smtClean="0">
                              <a:latin typeface="Cambria Math" panose="02040503050406030204" pitchFamily="18" charset="0"/>
                            </a:rPr>
                          </m:ctrlPr>
                        </m:sSubPr>
                        <m:e>
                          <m:r>
                            <a:rPr lang="de-DE" sz="1200" b="0" i="1" smtClean="0">
                              <a:latin typeface="Cambria Math" panose="02040503050406030204" pitchFamily="18" charset="0"/>
                            </a:rPr>
                            <m:t>𝑝</m:t>
                          </m:r>
                        </m:e>
                        <m:sub>
                          <m:r>
                            <a:rPr lang="de-DE" sz="1200" b="0" i="1" smtClean="0">
                              <a:latin typeface="Cambria Math" panose="02040503050406030204" pitchFamily="18" charset="0"/>
                            </a:rPr>
                            <m:t>𝑚</m:t>
                          </m:r>
                        </m:sub>
                      </m:sSub>
                      <m:r>
                        <a:rPr lang="de-DE" sz="1200" b="0" i="1" smtClean="0">
                          <a:latin typeface="Cambria Math" panose="02040503050406030204" pitchFamily="18" charset="0"/>
                        </a:rPr>
                        <m:t>[</m:t>
                      </m:r>
                      <m:f>
                        <m:fPr>
                          <m:ctrlPr>
                            <a:rPr lang="de-DE" sz="1200" b="0" i="1" smtClean="0">
                              <a:latin typeface="Cambria Math" panose="02040503050406030204" pitchFamily="18" charset="0"/>
                            </a:rPr>
                          </m:ctrlPr>
                        </m:fPr>
                        <m:num>
                          <m:r>
                            <a:rPr lang="de-DE" sz="1200" i="1">
                              <a:latin typeface="Cambria Math" panose="02040503050406030204" pitchFamily="18" charset="0"/>
                            </a:rPr>
                            <m:t>𝑁</m:t>
                          </m:r>
                        </m:num>
                        <m:den>
                          <m:sSup>
                            <m:sSupPr>
                              <m:ctrlPr>
                                <a:rPr lang="de-DE" sz="1200" i="1">
                                  <a:latin typeface="Cambria Math" panose="02040503050406030204" pitchFamily="18" charset="0"/>
                                </a:rPr>
                              </m:ctrlPr>
                            </m:sSupPr>
                            <m:e>
                              <m:r>
                                <a:rPr lang="de-DE" sz="1200" i="1">
                                  <a:latin typeface="Cambria Math" panose="02040503050406030204" pitchFamily="18" charset="0"/>
                                </a:rPr>
                                <m:t>𝑚𝑚</m:t>
                              </m:r>
                            </m:e>
                            <m:sup>
                              <m:r>
                                <a:rPr lang="de-DE" sz="1200" i="1">
                                  <a:latin typeface="Cambria Math" panose="02040503050406030204" pitchFamily="18" charset="0"/>
                                </a:rPr>
                                <m:t>2</m:t>
                              </m:r>
                            </m:sup>
                          </m:sSup>
                        </m:den>
                      </m:f>
                      <m:r>
                        <a:rPr lang="de-DE" sz="1200" b="0" i="1" smtClean="0">
                          <a:latin typeface="Cambria Math" panose="02040503050406030204" pitchFamily="18" charset="0"/>
                        </a:rPr>
                        <m:t>]</m:t>
                      </m:r>
                    </m:oMath>
                  </m:oMathPara>
                </a14:m>
                <a:endParaRPr lang="en-US" sz="1200" dirty="0"/>
              </a:p>
            </p:txBody>
          </p:sp>
        </mc:Choice>
        <mc:Fallback xmlns="">
          <p:sp>
            <p:nvSpPr>
              <p:cNvPr id="31" name="Textfeld 30"/>
              <p:cNvSpPr txBox="1">
                <a:spLocks noRot="1" noChangeAspect="1" noMove="1" noResize="1" noEditPoints="1" noAdjustHandles="1" noChangeArrowheads="1" noChangeShapeType="1" noTextEdit="1"/>
              </p:cNvSpPr>
              <p:nvPr/>
            </p:nvSpPr>
            <p:spPr>
              <a:xfrm>
                <a:off x="10066067" y="2477211"/>
                <a:ext cx="1497772" cy="438069"/>
              </a:xfrm>
              <a:prstGeom prst="rect">
                <a:avLst/>
              </a:prstGeom>
              <a:blipFill>
                <a:blip r:embed="rId5"/>
                <a:stretch>
                  <a:fillRect/>
                </a:stretch>
              </a:blipFill>
            </p:spPr>
            <p:txBody>
              <a:bodyPr/>
              <a:lstStyle/>
              <a:p>
                <a:r>
                  <a:rPr lang="en-US">
                    <a:noFill/>
                  </a:rPr>
                  <a:t> </a:t>
                </a:r>
              </a:p>
            </p:txBody>
          </p:sp>
        </mc:Fallback>
      </mc:AlternateContent>
      <p:sp>
        <p:nvSpPr>
          <p:cNvPr id="32" name="Freihandform 31"/>
          <p:cNvSpPr/>
          <p:nvPr/>
        </p:nvSpPr>
        <p:spPr>
          <a:xfrm rot="19859080">
            <a:off x="6306653" y="2870549"/>
            <a:ext cx="1336079" cy="285152"/>
          </a:xfrm>
          <a:custGeom>
            <a:avLst/>
            <a:gdLst>
              <a:gd name="connsiteX0" fmla="*/ 0 w 1091381"/>
              <a:gd name="connsiteY0" fmla="*/ 0 h 228600"/>
              <a:gd name="connsiteX1" fmla="*/ 302342 w 1091381"/>
              <a:gd name="connsiteY1" fmla="*/ 169607 h 228600"/>
              <a:gd name="connsiteX2" fmla="*/ 737420 w 1091381"/>
              <a:gd name="connsiteY2" fmla="*/ 51619 h 228600"/>
              <a:gd name="connsiteX3" fmla="*/ 1091381 w 1091381"/>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1091381" h="228600">
                <a:moveTo>
                  <a:pt x="0" y="0"/>
                </a:moveTo>
                <a:cubicBezTo>
                  <a:pt x="89719" y="80502"/>
                  <a:pt x="179439" y="161004"/>
                  <a:pt x="302342" y="169607"/>
                </a:cubicBezTo>
                <a:cubicBezTo>
                  <a:pt x="425245" y="178210"/>
                  <a:pt x="605914" y="41787"/>
                  <a:pt x="737420" y="51619"/>
                </a:cubicBezTo>
                <a:cubicBezTo>
                  <a:pt x="868926" y="61451"/>
                  <a:pt x="1091381" y="228600"/>
                  <a:pt x="1091381" y="228600"/>
                </a:cubicBezTo>
              </a:path>
            </a:pathLst>
          </a:cu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3" name="Textfeld 32"/>
              <p:cNvSpPr txBox="1"/>
              <p:nvPr/>
            </p:nvSpPr>
            <p:spPr>
              <a:xfrm>
                <a:off x="5966833" y="2989259"/>
                <a:ext cx="409266"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de-DE" sz="1600" b="0" i="1" smtClean="0">
                              <a:latin typeface="Cambria Math" panose="02040503050406030204" pitchFamily="18" charset="0"/>
                            </a:rPr>
                            <m:t>𝐴</m:t>
                          </m:r>
                        </m:e>
                        <m:sub>
                          <m:r>
                            <a:rPr lang="de-DE" sz="1600" b="0" i="1" smtClean="0">
                              <a:latin typeface="Cambria Math" panose="02040503050406030204" pitchFamily="18" charset="0"/>
                            </a:rPr>
                            <m:t>1</m:t>
                          </m:r>
                        </m:sub>
                      </m:sSub>
                    </m:oMath>
                  </m:oMathPara>
                </a14:m>
                <a:endParaRPr lang="en-US" sz="1600" dirty="0"/>
              </a:p>
            </p:txBody>
          </p:sp>
        </mc:Choice>
        <mc:Fallback xmlns="">
          <p:sp>
            <p:nvSpPr>
              <p:cNvPr id="33" name="Textfeld 32"/>
              <p:cNvSpPr txBox="1">
                <a:spLocks noRot="1" noChangeAspect="1" noMove="1" noResize="1" noEditPoints="1" noAdjustHandles="1" noChangeArrowheads="1" noChangeShapeType="1" noTextEdit="1"/>
              </p:cNvSpPr>
              <p:nvPr/>
            </p:nvSpPr>
            <p:spPr>
              <a:xfrm>
                <a:off x="5966833" y="2989259"/>
                <a:ext cx="409266" cy="338554"/>
              </a:xfrm>
              <a:prstGeom prst="rect">
                <a:avLst/>
              </a:prstGeom>
              <a:blipFill>
                <a:blip r:embed="rId6"/>
                <a:stretch>
                  <a:fillRect/>
                </a:stretch>
              </a:blipFill>
            </p:spPr>
            <p:txBody>
              <a:bodyPr/>
              <a:lstStyle/>
              <a:p>
                <a:r>
                  <a:rPr lang="en-US">
                    <a:noFill/>
                  </a:rPr>
                  <a:t> </a:t>
                </a:r>
              </a:p>
            </p:txBody>
          </p:sp>
        </mc:Fallback>
      </mc:AlternateContent>
      <p:sp>
        <p:nvSpPr>
          <p:cNvPr id="34" name="Freihandform 33"/>
          <p:cNvSpPr/>
          <p:nvPr/>
        </p:nvSpPr>
        <p:spPr>
          <a:xfrm rot="998678">
            <a:off x="10529146" y="3194049"/>
            <a:ext cx="926422" cy="265423"/>
          </a:xfrm>
          <a:custGeom>
            <a:avLst/>
            <a:gdLst>
              <a:gd name="connsiteX0" fmla="*/ 0 w 1091381"/>
              <a:gd name="connsiteY0" fmla="*/ 0 h 228600"/>
              <a:gd name="connsiteX1" fmla="*/ 302342 w 1091381"/>
              <a:gd name="connsiteY1" fmla="*/ 169607 h 228600"/>
              <a:gd name="connsiteX2" fmla="*/ 737420 w 1091381"/>
              <a:gd name="connsiteY2" fmla="*/ 51619 h 228600"/>
              <a:gd name="connsiteX3" fmla="*/ 1091381 w 1091381"/>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1091381" h="228600">
                <a:moveTo>
                  <a:pt x="0" y="0"/>
                </a:moveTo>
                <a:cubicBezTo>
                  <a:pt x="89719" y="80502"/>
                  <a:pt x="179439" y="161004"/>
                  <a:pt x="302342" y="169607"/>
                </a:cubicBezTo>
                <a:cubicBezTo>
                  <a:pt x="425245" y="178210"/>
                  <a:pt x="605914" y="41787"/>
                  <a:pt x="737420" y="51619"/>
                </a:cubicBezTo>
                <a:cubicBezTo>
                  <a:pt x="868926" y="61451"/>
                  <a:pt x="1091381" y="228600"/>
                  <a:pt x="1091381" y="228600"/>
                </a:cubicBezTo>
              </a:path>
            </a:pathLst>
          </a:cu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5" name="Textfeld 34"/>
              <p:cNvSpPr txBox="1"/>
              <p:nvPr/>
            </p:nvSpPr>
            <p:spPr>
              <a:xfrm>
                <a:off x="11334618" y="3446407"/>
                <a:ext cx="409266"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de-DE" sz="1600" b="0" i="1" smtClean="0">
                              <a:latin typeface="Cambria Math" panose="02040503050406030204" pitchFamily="18" charset="0"/>
                            </a:rPr>
                            <m:t>𝐴</m:t>
                          </m:r>
                        </m:e>
                        <m:sub>
                          <m:r>
                            <a:rPr lang="de-DE" sz="1600" b="0" i="1" smtClean="0">
                              <a:latin typeface="Cambria Math" panose="02040503050406030204" pitchFamily="18" charset="0"/>
                            </a:rPr>
                            <m:t>2</m:t>
                          </m:r>
                        </m:sub>
                      </m:sSub>
                    </m:oMath>
                  </m:oMathPara>
                </a14:m>
                <a:endParaRPr lang="en-US" sz="1600" dirty="0"/>
              </a:p>
            </p:txBody>
          </p:sp>
        </mc:Choice>
        <mc:Fallback xmlns="">
          <p:sp>
            <p:nvSpPr>
              <p:cNvPr id="35" name="Textfeld 34"/>
              <p:cNvSpPr txBox="1">
                <a:spLocks noRot="1" noChangeAspect="1" noMove="1" noResize="1" noEditPoints="1" noAdjustHandles="1" noChangeArrowheads="1" noChangeShapeType="1" noTextEdit="1"/>
              </p:cNvSpPr>
              <p:nvPr/>
            </p:nvSpPr>
            <p:spPr>
              <a:xfrm>
                <a:off x="11334618" y="3446407"/>
                <a:ext cx="409266" cy="33855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hteck 35"/>
              <p:cNvSpPr/>
              <p:nvPr/>
            </p:nvSpPr>
            <p:spPr>
              <a:xfrm>
                <a:off x="7204390" y="4509932"/>
                <a:ext cx="1824730" cy="519886"/>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𝑚</m:t>
                        </m:r>
                      </m:sub>
                    </m:s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i="1">
                            <a:effectLst/>
                            <a:latin typeface="Cambria Math" panose="02040503050406030204" pitchFamily="18" charset="0"/>
                          </a:rPr>
                        </m:ctrlPr>
                      </m:fPr>
                      <m:num>
                        <m:sSub>
                          <m:sSubPr>
                            <m:ctrlPr>
                              <a:rPr lang="en-US" i="1">
                                <a:effectLst/>
                                <a:latin typeface="Cambria Math" panose="020405030504060302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𝐹</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𝑟</m:t>
                            </m:r>
                          </m:sub>
                        </m:sSub>
                      </m:num>
                      <m:den>
                        <m:sSub>
                          <m:sSubPr>
                            <m:ctrlPr>
                              <a:rPr lang="en-US" i="1">
                                <a:effectLst/>
                                <a:latin typeface="Cambria Math" panose="020405030504060302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b>
                        </m:sSub>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i="1">
                            <a:effectLst/>
                            <a:latin typeface="Cambria Math" panose="02040503050406030204" pitchFamily="18" charset="0"/>
                          </a:rPr>
                        </m:ctrlPr>
                      </m:fPr>
                      <m:num>
                        <m:sSub>
                          <m:sSubPr>
                            <m:ctrlPr>
                              <a:rPr lang="en-US" i="1">
                                <a:effectLst/>
                                <a:latin typeface="Cambria Math" panose="020405030504060302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𝑝</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effectLst/>
                                <a:latin typeface="Cambria Math" panose="020405030504060302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sSub>
                          <m:sSubPr>
                            <m:ctrlPr>
                              <a:rPr lang="en-US" i="1">
                                <a:effectLst/>
                                <a:latin typeface="Cambria Math" panose="02040503050406030204" pitchFamily="18" charset="0"/>
                              </a:rPr>
                            </m:ctrlPr>
                          </m:sSub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𝐴</m:t>
                            </m:r>
                          </m:e>
                          <m:sub>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b>
                        </m:sSub>
                      </m:den>
                    </m:f>
                  </m:oMath>
                </a14:m>
                <a:r>
                  <a:rPr lang="en-US" sz="1800" dirty="0">
                    <a:effectLst/>
                    <a:latin typeface="Times New Roman" panose="02020603050405020304" pitchFamily="18" charset="0"/>
                    <a:ea typeface="Times New Roman" panose="02020603050405020304" pitchFamily="18" charset="0"/>
                  </a:rPr>
                  <a:t> </a:t>
                </a:r>
                <a:endParaRPr lang="en-US" dirty="0"/>
              </a:p>
            </p:txBody>
          </p:sp>
        </mc:Choice>
        <mc:Fallback xmlns="">
          <p:sp>
            <p:nvSpPr>
              <p:cNvPr id="36" name="Rechteck 35"/>
              <p:cNvSpPr>
                <a:spLocks noRot="1" noChangeAspect="1" noMove="1" noResize="1" noEditPoints="1" noAdjustHandles="1" noChangeArrowheads="1" noChangeShapeType="1" noTextEdit="1"/>
              </p:cNvSpPr>
              <p:nvPr/>
            </p:nvSpPr>
            <p:spPr>
              <a:xfrm>
                <a:off x="7204390" y="4509932"/>
                <a:ext cx="1824730" cy="519886"/>
              </a:xfrm>
              <a:prstGeom prst="rect">
                <a:avLst/>
              </a:prstGeom>
              <a:blipFill>
                <a:blip r:embed="rId8"/>
                <a:stretch>
                  <a:fillRect/>
                </a:stretch>
              </a:blipFill>
            </p:spPr>
            <p:txBody>
              <a:bodyPr/>
              <a:lstStyle/>
              <a:p>
                <a:r>
                  <a:rPr lang="en-US">
                    <a:noFill/>
                  </a:rPr>
                  <a:t> </a:t>
                </a:r>
              </a:p>
            </p:txBody>
          </p:sp>
        </mc:Fallback>
      </mc:AlternateContent>
      <p:sp>
        <p:nvSpPr>
          <p:cNvPr id="37" name="Rechteck 36"/>
          <p:cNvSpPr/>
          <p:nvPr/>
        </p:nvSpPr>
        <p:spPr>
          <a:xfrm>
            <a:off x="377672" y="1379674"/>
            <a:ext cx="6826718" cy="4832092"/>
          </a:xfrm>
          <a:prstGeom prst="rect">
            <a:avLst/>
          </a:prstGeom>
        </p:spPr>
        <p:txBody>
          <a:bodyPr wrap="square">
            <a:spAutoFit/>
          </a:bodyPr>
          <a:lstStyle/>
          <a:p>
            <a:pPr marL="0" lvl="2" indent="0">
              <a:buNone/>
            </a:pPr>
            <a:r>
              <a:rPr lang="pt-BR" dirty="0"/>
              <a:t>Descrevendo o comportamento de sistemas técnicos, por meio de:</a:t>
            </a:r>
            <a:r>
              <a:rPr lang="en-US" dirty="0">
                <a:sym typeface="Wingdings" panose="05000000000000000000" pitchFamily="2" charset="2"/>
              </a:rPr>
              <a:t> </a:t>
            </a:r>
          </a:p>
          <a:p>
            <a:pPr marL="361950" lvl="3" indent="-276225">
              <a:buFont typeface="Arial" panose="020B0604020202020204" pitchFamily="34" charset="0"/>
              <a:buChar char="•"/>
            </a:pPr>
            <a:endParaRPr lang="en-US" dirty="0">
              <a:sym typeface="Wingdings" panose="05000000000000000000" pitchFamily="2" charset="2"/>
            </a:endParaRPr>
          </a:p>
          <a:p>
            <a:pPr marL="361950" lvl="3" indent="-276225" eaLnBrk="0" hangingPunct="0">
              <a:buFont typeface="Arial" panose="020B0604020202020204" pitchFamily="34" charset="0"/>
              <a:buChar char="•"/>
            </a:pPr>
            <a:r>
              <a:rPr lang="de-DE" altLang="de-DE" dirty="0" err="1"/>
              <a:t>Explicação</a:t>
            </a:r>
            <a:r>
              <a:rPr lang="de-DE" altLang="de-DE" dirty="0"/>
              <a:t> da </a:t>
            </a:r>
            <a:r>
              <a:rPr lang="de-DE" altLang="de-DE" dirty="0" err="1"/>
              <a:t>função</a:t>
            </a:r>
            <a:r>
              <a:rPr lang="de-DE" altLang="de-DE" dirty="0"/>
              <a:t>,</a:t>
            </a:r>
          </a:p>
          <a:p>
            <a:pPr marL="361950" lvl="3" indent="-276225" eaLnBrk="0" hangingPunct="0">
              <a:buFont typeface="Arial" panose="020B0604020202020204" pitchFamily="34" charset="0"/>
              <a:buChar char="•"/>
            </a:pPr>
            <a:r>
              <a:rPr lang="de-DE" altLang="de-DE" dirty="0" err="1"/>
              <a:t>Possíveis</a:t>
            </a:r>
            <a:r>
              <a:rPr lang="de-DE" altLang="de-DE" dirty="0"/>
              <a:t> </a:t>
            </a:r>
            <a:r>
              <a:rPr lang="de-DE" altLang="de-DE" dirty="0" err="1"/>
              <a:t>disfunções</a:t>
            </a:r>
            <a:r>
              <a:rPr lang="de-DE" altLang="de-DE" dirty="0"/>
              <a:t> e </a:t>
            </a:r>
            <a:r>
              <a:rPr lang="de-DE" altLang="de-DE" dirty="0" err="1"/>
              <a:t>não-funções</a:t>
            </a:r>
            <a:r>
              <a:rPr lang="de-DE" altLang="de-DE" dirty="0"/>
              <a:t>,</a:t>
            </a:r>
          </a:p>
          <a:p>
            <a:pPr marL="361950" lvl="3" indent="-276225" eaLnBrk="0" hangingPunct="0">
              <a:buFont typeface="Arial" panose="020B0604020202020204" pitchFamily="34" charset="0"/>
              <a:buChar char="•"/>
            </a:pPr>
            <a:r>
              <a:rPr lang="de-DE" altLang="de-DE" dirty="0" err="1"/>
              <a:t>Geração</a:t>
            </a:r>
            <a:r>
              <a:rPr lang="de-DE" altLang="de-DE" dirty="0"/>
              <a:t> de </a:t>
            </a:r>
            <a:r>
              <a:rPr lang="de-DE" altLang="de-DE" dirty="0" err="1"/>
              <a:t>uma</a:t>
            </a:r>
            <a:r>
              <a:rPr lang="de-DE" altLang="de-DE" dirty="0"/>
              <a:t> </a:t>
            </a:r>
            <a:r>
              <a:rPr lang="de-DE" altLang="de-DE" dirty="0" err="1"/>
              <a:t>representação</a:t>
            </a:r>
            <a:r>
              <a:rPr lang="de-DE" altLang="de-DE" dirty="0"/>
              <a:t> </a:t>
            </a:r>
            <a:r>
              <a:rPr lang="de-DE" altLang="de-DE" dirty="0" err="1"/>
              <a:t>quantitativa</a:t>
            </a:r>
            <a:r>
              <a:rPr lang="de-DE" altLang="de-DE" dirty="0"/>
              <a:t> </a:t>
            </a:r>
          </a:p>
          <a:p>
            <a:pPr marL="361950" lvl="3" indent="-276225">
              <a:buFont typeface="Arial" panose="020B0604020202020204" pitchFamily="34" charset="0"/>
              <a:buChar char="•"/>
            </a:pPr>
            <a:endParaRPr lang="en-US" sz="1600" dirty="0">
              <a:sym typeface="Wingdings" panose="05000000000000000000" pitchFamily="2" charset="2"/>
            </a:endParaRPr>
          </a:p>
          <a:p>
            <a:pPr marL="361950" lvl="3" indent="-276225">
              <a:buFont typeface="Arial" panose="020B0604020202020204" pitchFamily="34" charset="0"/>
              <a:buChar char="•"/>
            </a:pPr>
            <a:endParaRPr lang="en-US" sz="1600" dirty="0">
              <a:sym typeface="Wingdings" panose="05000000000000000000" pitchFamily="2" charset="2"/>
            </a:endParaRPr>
          </a:p>
          <a:p>
            <a:pPr marL="0" lvl="2" indent="0">
              <a:buNone/>
            </a:pPr>
            <a:r>
              <a:rPr lang="pt-BR" b="1" dirty="0"/>
              <a:t>antes</a:t>
            </a:r>
            <a:r>
              <a:rPr lang="pt-BR" dirty="0"/>
              <a:t> de detalhar o design</a:t>
            </a:r>
            <a:r>
              <a:rPr lang="en-US" dirty="0">
                <a:sym typeface="Wingdings" panose="05000000000000000000" pitchFamily="2" charset="2"/>
              </a:rPr>
              <a:t>. </a:t>
            </a:r>
          </a:p>
          <a:p>
            <a:pPr marL="0" lvl="2" indent="0">
              <a:buNone/>
            </a:pPr>
            <a:endParaRPr lang="en-US" dirty="0">
              <a:sym typeface="Wingdings" panose="05000000000000000000" pitchFamily="2" charset="2"/>
            </a:endParaRPr>
          </a:p>
          <a:p>
            <a:pPr marL="0" lvl="2" indent="0">
              <a:buNone/>
            </a:pPr>
            <a:r>
              <a:rPr lang="pt-BR" b="1" dirty="0"/>
              <a:t>Identificação de quantidades </a:t>
            </a:r>
            <a:r>
              <a:rPr lang="pt-BR" dirty="0"/>
              <a:t>que determinam a </a:t>
            </a:r>
            <a:r>
              <a:rPr lang="de-DE" altLang="de-DE" dirty="0" err="1"/>
              <a:t>função</a:t>
            </a:r>
            <a:r>
              <a:rPr lang="pt-BR" dirty="0"/>
              <a:t> dos sistemas:</a:t>
            </a:r>
            <a:endParaRPr lang="en-US" dirty="0">
              <a:sym typeface="Wingdings" panose="05000000000000000000" pitchFamily="2" charset="2"/>
            </a:endParaRPr>
          </a:p>
          <a:p>
            <a:pPr marL="361950" lvl="3" indent="-276225">
              <a:buFont typeface="Arial" panose="020B0604020202020204" pitchFamily="34" charset="0"/>
              <a:buChar char="•"/>
            </a:pPr>
            <a:r>
              <a:rPr lang="en-US" dirty="0" err="1">
                <a:sym typeface="Wingdings" panose="05000000000000000000" pitchFamily="2" charset="2"/>
              </a:rPr>
              <a:t>Componentes</a:t>
            </a:r>
            <a:r>
              <a:rPr lang="en-US" dirty="0">
                <a:sym typeface="Wingdings" panose="05000000000000000000" pitchFamily="2" charset="2"/>
              </a:rPr>
              <a:t> </a:t>
            </a:r>
            <a:r>
              <a:rPr lang="en-US" dirty="0" err="1">
                <a:sym typeface="Wingdings" panose="05000000000000000000" pitchFamily="2" charset="2"/>
              </a:rPr>
              <a:t>críticos</a:t>
            </a:r>
            <a:endParaRPr lang="en-US" dirty="0">
              <a:sym typeface="Wingdings" panose="05000000000000000000" pitchFamily="2" charset="2"/>
            </a:endParaRPr>
          </a:p>
          <a:p>
            <a:pPr marL="361950" lvl="3" indent="-276225">
              <a:buFont typeface="Arial" panose="020B0604020202020204" pitchFamily="34" charset="0"/>
              <a:buChar char="•"/>
            </a:pPr>
            <a:r>
              <a:rPr lang="en-US" dirty="0" err="1">
                <a:sym typeface="Wingdings" panose="05000000000000000000" pitchFamily="2" charset="2"/>
              </a:rPr>
              <a:t>Parâmetros</a:t>
            </a:r>
            <a:r>
              <a:rPr lang="en-US" dirty="0">
                <a:sym typeface="Wingdings" panose="05000000000000000000" pitchFamily="2" charset="2"/>
              </a:rPr>
              <a:t> de design</a:t>
            </a:r>
          </a:p>
          <a:p>
            <a:pPr marL="361950" lvl="3" indent="-276225">
              <a:buFont typeface="Arial" panose="020B0604020202020204" pitchFamily="34" charset="0"/>
              <a:buChar char="•"/>
            </a:pPr>
            <a:r>
              <a:rPr lang="pt-BR" dirty="0"/>
              <a:t>Correlação entre parâmetros de design e comportamento do sistema</a:t>
            </a:r>
            <a:endParaRPr lang="en-US" dirty="0">
              <a:sym typeface="Wingdings" panose="05000000000000000000" pitchFamily="2" charset="2"/>
            </a:endParaRPr>
          </a:p>
          <a:p>
            <a:pPr marL="0" lvl="2" indent="0">
              <a:buNone/>
            </a:pPr>
            <a:r>
              <a:rPr lang="pt-BR" sz="2400" b="1" dirty="0"/>
              <a:t>Modelagem multifísica </a:t>
            </a:r>
            <a:r>
              <a:rPr lang="pt-BR" sz="2400" dirty="0"/>
              <a:t>em diferentes domínios </a:t>
            </a:r>
            <a:endParaRPr lang="en-US" sz="2040" dirty="0">
              <a:sym typeface="Wingdings" panose="05000000000000000000" pitchFamily="2" charset="2"/>
            </a:endParaRPr>
          </a:p>
        </p:txBody>
      </p:sp>
    </p:spTree>
    <p:extLst>
      <p:ext uri="{BB962C8B-B14F-4D97-AF65-F5344CB8AC3E}">
        <p14:creationId xmlns:p14="http://schemas.microsoft.com/office/powerpoint/2010/main" val="425768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4" grpId="0" animBg="1"/>
      <p:bldP spid="29" grpId="0" animBg="1"/>
      <p:bldP spid="31" grpId="0"/>
      <p:bldP spid="34" grpId="0" animBg="1"/>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a:extLst>
              <a:ext uri="{FF2B5EF4-FFF2-40B4-BE49-F238E27FC236}">
                <a16:creationId xmlns:a16="http://schemas.microsoft.com/office/drawing/2014/main" id="{522642CC-EC13-9C25-DEEC-A0D1600E29B2}"/>
              </a:ext>
            </a:extLst>
          </p:cNvPr>
          <p:cNvPicPr>
            <a:picLocks noGrp="1" noChangeAspect="1"/>
          </p:cNvPicPr>
          <p:nvPr>
            <p:ph idx="11"/>
          </p:nvPr>
        </p:nvPicPr>
        <p:blipFill>
          <a:blip r:embed="rId2">
            <a:extLst>
              <a:ext uri="{96DAC541-7B7A-43D3-8B79-37D633B846F1}">
                <asvg:svgBlip xmlns:asvg="http://schemas.microsoft.com/office/drawing/2016/SVG/main" r:embed="rId3"/>
              </a:ext>
            </a:extLst>
          </a:blip>
          <a:stretch>
            <a:fillRect/>
          </a:stretch>
        </p:blipFill>
        <p:spPr>
          <a:xfrm>
            <a:off x="6707501" y="1376363"/>
            <a:ext cx="5241308" cy="4447584"/>
          </a:xfrm>
        </p:spPr>
      </p:pic>
      <p:sp>
        <p:nvSpPr>
          <p:cNvPr id="3" name="Titel 2">
            <a:extLst>
              <a:ext uri="{FF2B5EF4-FFF2-40B4-BE49-F238E27FC236}">
                <a16:creationId xmlns:a16="http://schemas.microsoft.com/office/drawing/2014/main" id="{56D0D6F5-36BE-EEAE-B1D9-25E1382CD12E}"/>
              </a:ext>
            </a:extLst>
          </p:cNvPr>
          <p:cNvSpPr>
            <a:spLocks noGrp="1"/>
          </p:cNvSpPr>
          <p:nvPr>
            <p:ph type="title"/>
          </p:nvPr>
        </p:nvSpPr>
        <p:spPr/>
        <p:txBody>
          <a:bodyPr/>
          <a:lstStyle/>
          <a:p>
            <a:r>
              <a:rPr lang="en-US" dirty="0" err="1"/>
              <a:t>Elementos</a:t>
            </a:r>
            <a:r>
              <a:rPr lang="en-US" dirty="0"/>
              <a:t> de </a:t>
            </a:r>
            <a:r>
              <a:rPr lang="en-US" dirty="0" err="1"/>
              <a:t>qWSM</a:t>
            </a:r>
            <a:endParaRPr lang="en-US" dirty="0"/>
          </a:p>
        </p:txBody>
      </p:sp>
      <p:sp>
        <p:nvSpPr>
          <p:cNvPr id="4" name="Textplatzhalter 3">
            <a:extLst>
              <a:ext uri="{FF2B5EF4-FFF2-40B4-BE49-F238E27FC236}">
                <a16:creationId xmlns:a16="http://schemas.microsoft.com/office/drawing/2014/main" id="{FD523022-24B9-AE2E-AA6B-B834A88F1083}"/>
              </a:ext>
            </a:extLst>
          </p:cNvPr>
          <p:cNvSpPr>
            <a:spLocks noGrp="1"/>
          </p:cNvSpPr>
          <p:nvPr>
            <p:ph type="body" sz="quarter" idx="13"/>
          </p:nvPr>
        </p:nvSpPr>
        <p:spPr/>
        <p:txBody>
          <a:bodyPr/>
          <a:lstStyle/>
          <a:p>
            <a:endParaRPr lang="en-US"/>
          </a:p>
        </p:txBody>
      </p:sp>
      <p:sp>
        <p:nvSpPr>
          <p:cNvPr id="5" name="Foliennummernplatzhalter 4">
            <a:extLst>
              <a:ext uri="{FF2B5EF4-FFF2-40B4-BE49-F238E27FC236}">
                <a16:creationId xmlns:a16="http://schemas.microsoft.com/office/drawing/2014/main" id="{2DB2C0C0-FCAA-C875-DC24-599D6188BD69}"/>
              </a:ext>
            </a:extLst>
          </p:cNvPr>
          <p:cNvSpPr>
            <a:spLocks noGrp="1"/>
          </p:cNvSpPr>
          <p:nvPr>
            <p:ph type="sldNum" sz="quarter" idx="4"/>
          </p:nvPr>
        </p:nvSpPr>
        <p:spPr/>
        <p:txBody>
          <a:bodyPr/>
          <a:lstStyle/>
          <a:p>
            <a:pPr>
              <a:defRPr/>
            </a:pPr>
            <a:fld id="{E99622A6-2984-FB43-B5DD-D01E2FE74CFA}" type="slidenum">
              <a:rPr lang="en-GB" smtClean="0"/>
              <a:pPr>
                <a:defRPr/>
              </a:pPr>
              <a:t>8</a:t>
            </a:fld>
            <a:endParaRPr lang="en-GB" dirty="0"/>
          </a:p>
        </p:txBody>
      </p:sp>
      <p:sp>
        <p:nvSpPr>
          <p:cNvPr id="6" name="Fußzeilenplatzhalter 5">
            <a:extLst>
              <a:ext uri="{FF2B5EF4-FFF2-40B4-BE49-F238E27FC236}">
                <a16:creationId xmlns:a16="http://schemas.microsoft.com/office/drawing/2014/main" id="{EE6CC622-043C-B810-E953-7DA1F38C4437}"/>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a:extLst>
              <a:ext uri="{FF2B5EF4-FFF2-40B4-BE49-F238E27FC236}">
                <a16:creationId xmlns:a16="http://schemas.microsoft.com/office/drawing/2014/main" id="{50F81D8A-D9F6-C00D-0B5D-BAA0DC8F686A}"/>
              </a:ext>
            </a:extLst>
          </p:cNvPr>
          <p:cNvSpPr>
            <a:spLocks noGrp="1"/>
          </p:cNvSpPr>
          <p:nvPr>
            <p:ph type="dt" sz="half" idx="2"/>
          </p:nvPr>
        </p:nvSpPr>
        <p:spPr/>
        <p:txBody>
          <a:bodyPr/>
          <a:lstStyle/>
          <a:p>
            <a:pPr>
              <a:defRPr/>
            </a:pPr>
            <a:fld id="{01C31012-018F-49F4-B23C-1AFFD79D3021}" type="datetime1">
              <a:rPr lang="de-DE" smtClean="0"/>
              <a:t>24.09.2024</a:t>
            </a:fld>
            <a:endParaRPr lang="en-GB" dirty="0"/>
          </a:p>
        </p:txBody>
      </p:sp>
      <mc:AlternateContent xmlns:mc="http://schemas.openxmlformats.org/markup-compatibility/2006" xmlns:a14="http://schemas.microsoft.com/office/drawing/2010/main">
        <mc:Choice Requires="a14">
          <p:sp>
            <p:nvSpPr>
              <p:cNvPr id="10" name="Textfeld 9">
                <a:extLst>
                  <a:ext uri="{FF2B5EF4-FFF2-40B4-BE49-F238E27FC236}">
                    <a16:creationId xmlns:a16="http://schemas.microsoft.com/office/drawing/2014/main" id="{5196365E-FD27-B5C3-3B9B-50AD5F50F7C8}"/>
                  </a:ext>
                </a:extLst>
              </p:cNvPr>
              <p:cNvSpPr txBox="1"/>
              <p:nvPr/>
            </p:nvSpPr>
            <p:spPr>
              <a:xfrm>
                <a:off x="8977426" y="2110838"/>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2</m:t>
                          </m:r>
                        </m:sub>
                      </m:sSub>
                    </m:oMath>
                  </m:oMathPara>
                </a14:m>
                <a:endParaRPr lang="en-US" sz="2000" dirty="0"/>
              </a:p>
            </p:txBody>
          </p:sp>
        </mc:Choice>
        <mc:Fallback xmlns="">
          <p:sp>
            <p:nvSpPr>
              <p:cNvPr id="10" name="Textfeld 9">
                <a:extLst>
                  <a:ext uri="{FF2B5EF4-FFF2-40B4-BE49-F238E27FC236}">
                    <a16:creationId xmlns:a16="http://schemas.microsoft.com/office/drawing/2014/main" id="{5196365E-FD27-B5C3-3B9B-50AD5F50F7C8}"/>
                  </a:ext>
                </a:extLst>
              </p:cNvPr>
              <p:cNvSpPr txBox="1">
                <a:spLocks noRot="1" noChangeAspect="1" noMove="1" noResize="1" noEditPoints="1" noAdjustHandles="1" noChangeArrowheads="1" noChangeShapeType="1" noTextEdit="1"/>
              </p:cNvSpPr>
              <p:nvPr/>
            </p:nvSpPr>
            <p:spPr>
              <a:xfrm>
                <a:off x="8977426" y="2110838"/>
                <a:ext cx="701458" cy="400110"/>
              </a:xfrm>
              <a:prstGeom prst="rect">
                <a:avLst/>
              </a:prstGeom>
              <a:blipFill>
                <a:blip r:embed="rId4"/>
                <a:stretch>
                  <a:fillRect b="-3030"/>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52F4805B-48C1-3F62-AF99-229B6B1DF726}"/>
                  </a:ext>
                </a:extLst>
              </p:cNvPr>
              <p:cNvSpPr txBox="1"/>
              <p:nvPr/>
            </p:nvSpPr>
            <p:spPr>
              <a:xfrm>
                <a:off x="8998294" y="3357563"/>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1</m:t>
                          </m:r>
                        </m:sub>
                      </m:sSub>
                    </m:oMath>
                  </m:oMathPara>
                </a14:m>
                <a:endParaRPr lang="en-US" sz="2000" dirty="0"/>
              </a:p>
            </p:txBody>
          </p:sp>
        </mc:Choice>
        <mc:Fallback xmlns="">
          <p:sp>
            <p:nvSpPr>
              <p:cNvPr id="11" name="Textfeld 10">
                <a:extLst>
                  <a:ext uri="{FF2B5EF4-FFF2-40B4-BE49-F238E27FC236}">
                    <a16:creationId xmlns:a16="http://schemas.microsoft.com/office/drawing/2014/main" id="{52F4805B-48C1-3F62-AF99-229B6B1DF726}"/>
                  </a:ext>
                </a:extLst>
              </p:cNvPr>
              <p:cNvSpPr txBox="1">
                <a:spLocks noRot="1" noChangeAspect="1" noMove="1" noResize="1" noEditPoints="1" noAdjustHandles="1" noChangeArrowheads="1" noChangeShapeType="1" noTextEdit="1"/>
              </p:cNvSpPr>
              <p:nvPr/>
            </p:nvSpPr>
            <p:spPr>
              <a:xfrm>
                <a:off x="8998294" y="3357563"/>
                <a:ext cx="701458" cy="400110"/>
              </a:xfrm>
              <a:prstGeom prst="rect">
                <a:avLst/>
              </a:prstGeom>
              <a:blipFill>
                <a:blip r:embed="rId5"/>
                <a:stretch>
                  <a:fillRect b="-3077"/>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feld 11">
                <a:extLst>
                  <a:ext uri="{FF2B5EF4-FFF2-40B4-BE49-F238E27FC236}">
                    <a16:creationId xmlns:a16="http://schemas.microsoft.com/office/drawing/2014/main" id="{D131610C-3DB3-035E-9FF9-6155BC436E94}"/>
                  </a:ext>
                </a:extLst>
              </p:cNvPr>
              <p:cNvSpPr txBox="1"/>
              <p:nvPr/>
            </p:nvSpPr>
            <p:spPr>
              <a:xfrm>
                <a:off x="10565839" y="3357563"/>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3</m:t>
                          </m:r>
                        </m:sub>
                      </m:sSub>
                    </m:oMath>
                  </m:oMathPara>
                </a14:m>
                <a:endParaRPr lang="en-US" sz="2000" dirty="0"/>
              </a:p>
            </p:txBody>
          </p:sp>
        </mc:Choice>
        <mc:Fallback xmlns="">
          <p:sp>
            <p:nvSpPr>
              <p:cNvPr id="12" name="Textfeld 11">
                <a:extLst>
                  <a:ext uri="{FF2B5EF4-FFF2-40B4-BE49-F238E27FC236}">
                    <a16:creationId xmlns:a16="http://schemas.microsoft.com/office/drawing/2014/main" id="{D131610C-3DB3-035E-9FF9-6155BC436E94}"/>
                  </a:ext>
                </a:extLst>
              </p:cNvPr>
              <p:cNvSpPr txBox="1">
                <a:spLocks noRot="1" noChangeAspect="1" noMove="1" noResize="1" noEditPoints="1" noAdjustHandles="1" noChangeArrowheads="1" noChangeShapeType="1" noTextEdit="1"/>
              </p:cNvSpPr>
              <p:nvPr/>
            </p:nvSpPr>
            <p:spPr>
              <a:xfrm>
                <a:off x="10565839" y="3357563"/>
                <a:ext cx="701458" cy="400110"/>
              </a:xfrm>
              <a:prstGeom prst="rect">
                <a:avLst/>
              </a:prstGeom>
              <a:blipFill>
                <a:blip r:embed="rId6"/>
                <a:stretch>
                  <a:fillRect b="-4615"/>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1FFF9FD9-67FD-AB40-CC66-0461D9DEAAE7}"/>
                  </a:ext>
                </a:extLst>
              </p:cNvPr>
              <p:cNvSpPr txBox="1"/>
              <p:nvPr/>
            </p:nvSpPr>
            <p:spPr>
              <a:xfrm>
                <a:off x="8977426" y="4682175"/>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4</m:t>
                          </m:r>
                        </m:sub>
                      </m:sSub>
                    </m:oMath>
                  </m:oMathPara>
                </a14:m>
                <a:endParaRPr lang="en-US" sz="2000" dirty="0"/>
              </a:p>
            </p:txBody>
          </p:sp>
        </mc:Choice>
        <mc:Fallback xmlns="">
          <p:sp>
            <p:nvSpPr>
              <p:cNvPr id="13" name="Textfeld 12">
                <a:extLst>
                  <a:ext uri="{FF2B5EF4-FFF2-40B4-BE49-F238E27FC236}">
                    <a16:creationId xmlns:a16="http://schemas.microsoft.com/office/drawing/2014/main" id="{1FFF9FD9-67FD-AB40-CC66-0461D9DEAAE7}"/>
                  </a:ext>
                </a:extLst>
              </p:cNvPr>
              <p:cNvSpPr txBox="1">
                <a:spLocks noRot="1" noChangeAspect="1" noMove="1" noResize="1" noEditPoints="1" noAdjustHandles="1" noChangeArrowheads="1" noChangeShapeType="1" noTextEdit="1"/>
              </p:cNvSpPr>
              <p:nvPr/>
            </p:nvSpPr>
            <p:spPr>
              <a:xfrm>
                <a:off x="8977426" y="4682175"/>
                <a:ext cx="701458" cy="400110"/>
              </a:xfrm>
              <a:prstGeom prst="rect">
                <a:avLst/>
              </a:prstGeom>
              <a:blipFill>
                <a:blip r:embed="rId7"/>
                <a:stretch>
                  <a:fillRect b="-3030"/>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80D4347E-EC79-D804-476A-481C42CDAD39}"/>
                  </a:ext>
                </a:extLst>
              </p:cNvPr>
              <p:cNvSpPr txBox="1"/>
              <p:nvPr/>
            </p:nvSpPr>
            <p:spPr>
              <a:xfrm>
                <a:off x="7431666" y="3364797"/>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5</m:t>
                          </m:r>
                        </m:sub>
                      </m:sSub>
                    </m:oMath>
                  </m:oMathPara>
                </a14:m>
                <a:endParaRPr lang="en-US" sz="2000" dirty="0"/>
              </a:p>
            </p:txBody>
          </p:sp>
        </mc:Choice>
        <mc:Fallback xmlns="">
          <p:sp>
            <p:nvSpPr>
              <p:cNvPr id="14" name="Textfeld 13">
                <a:extLst>
                  <a:ext uri="{FF2B5EF4-FFF2-40B4-BE49-F238E27FC236}">
                    <a16:creationId xmlns:a16="http://schemas.microsoft.com/office/drawing/2014/main" id="{80D4347E-EC79-D804-476A-481C42CDAD39}"/>
                  </a:ext>
                </a:extLst>
              </p:cNvPr>
              <p:cNvSpPr txBox="1">
                <a:spLocks noRot="1" noChangeAspect="1" noMove="1" noResize="1" noEditPoints="1" noAdjustHandles="1" noChangeArrowheads="1" noChangeShapeType="1" noTextEdit="1"/>
              </p:cNvSpPr>
              <p:nvPr/>
            </p:nvSpPr>
            <p:spPr>
              <a:xfrm>
                <a:off x="7431666" y="3364797"/>
                <a:ext cx="701458" cy="400110"/>
              </a:xfrm>
              <a:prstGeom prst="rect">
                <a:avLst/>
              </a:prstGeom>
              <a:blipFill>
                <a:blip r:embed="rId8"/>
                <a:stretch>
                  <a:fillRect b="-3030"/>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feld 14">
                <a:extLst>
                  <a:ext uri="{FF2B5EF4-FFF2-40B4-BE49-F238E27FC236}">
                    <a16:creationId xmlns:a16="http://schemas.microsoft.com/office/drawing/2014/main" id="{6430CAFE-3E7F-F83F-1AE3-A19456E51A86}"/>
                  </a:ext>
                </a:extLst>
              </p:cNvPr>
              <p:cNvSpPr txBox="1"/>
              <p:nvPr/>
            </p:nvSpPr>
            <p:spPr>
              <a:xfrm>
                <a:off x="7237808" y="2110838"/>
                <a:ext cx="885924"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𝑊𝑆𝑃</m:t>
                          </m:r>
                        </m:e>
                        <m:sub>
                          <m:r>
                            <a:rPr lang="de-DE" sz="2000" b="0" i="1" smtClean="0">
                              <a:latin typeface="Cambria Math" panose="02040503050406030204" pitchFamily="18" charset="0"/>
                            </a:rPr>
                            <m:t>1−2</m:t>
                          </m:r>
                        </m:sub>
                      </m:sSub>
                    </m:oMath>
                  </m:oMathPara>
                </a14:m>
                <a:endParaRPr lang="en-US" sz="2000" dirty="0"/>
              </a:p>
            </p:txBody>
          </p:sp>
        </mc:Choice>
        <mc:Fallback xmlns="">
          <p:sp>
            <p:nvSpPr>
              <p:cNvPr id="15" name="Textfeld 14">
                <a:extLst>
                  <a:ext uri="{FF2B5EF4-FFF2-40B4-BE49-F238E27FC236}">
                    <a16:creationId xmlns:a16="http://schemas.microsoft.com/office/drawing/2014/main" id="{6430CAFE-3E7F-F83F-1AE3-A19456E51A86}"/>
                  </a:ext>
                </a:extLst>
              </p:cNvPr>
              <p:cNvSpPr txBox="1">
                <a:spLocks noRot="1" noChangeAspect="1" noMove="1" noResize="1" noEditPoints="1" noAdjustHandles="1" noChangeArrowheads="1" noChangeShapeType="1" noTextEdit="1"/>
              </p:cNvSpPr>
              <p:nvPr/>
            </p:nvSpPr>
            <p:spPr>
              <a:xfrm>
                <a:off x="7237808" y="2110838"/>
                <a:ext cx="885924" cy="400110"/>
              </a:xfrm>
              <a:prstGeom prst="rect">
                <a:avLst/>
              </a:prstGeom>
              <a:blipFill>
                <a:blip r:embed="rId9"/>
                <a:stretch>
                  <a:fillRect r="-14384" b="-3030"/>
                </a:stretch>
              </a:blipFill>
              <a:ln w="38100">
                <a:noFill/>
              </a:ln>
              <a:effectLst/>
            </p:spPr>
            <p:txBody>
              <a:bodyPr/>
              <a:lstStyle/>
              <a:p>
                <a:r>
                  <a:rPr lang="en-US">
                    <a:noFill/>
                  </a:rPr>
                  <a:t> </a:t>
                </a:r>
              </a:p>
            </p:txBody>
          </p:sp>
        </mc:Fallback>
      </mc:AlternateContent>
      <p:cxnSp>
        <p:nvCxnSpPr>
          <p:cNvPr id="17" name="Gerader Verbinder 16">
            <a:extLst>
              <a:ext uri="{FF2B5EF4-FFF2-40B4-BE49-F238E27FC236}">
                <a16:creationId xmlns:a16="http://schemas.microsoft.com/office/drawing/2014/main" id="{A340F7E4-616E-6298-3BE7-55BFFD02BDE4}"/>
              </a:ext>
            </a:extLst>
          </p:cNvPr>
          <p:cNvCxnSpPr/>
          <p:nvPr/>
        </p:nvCxnSpPr>
        <p:spPr>
          <a:xfrm>
            <a:off x="8133124" y="2510948"/>
            <a:ext cx="586335" cy="36288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98CB4CE8-0EF0-63C6-2FB0-DEEBD7780F2B}"/>
              </a:ext>
            </a:extLst>
          </p:cNvPr>
          <p:cNvSpPr txBox="1"/>
          <p:nvPr/>
        </p:nvSpPr>
        <p:spPr>
          <a:xfrm>
            <a:off x="202595" y="1376363"/>
            <a:ext cx="6796028" cy="5078313"/>
          </a:xfrm>
          <a:prstGeom prst="rect">
            <a:avLst/>
          </a:prstGeom>
          <a:noFill/>
          <a:ln w="38100">
            <a:noFill/>
          </a:ln>
          <a:effectLst/>
        </p:spPr>
        <p:txBody>
          <a:bodyPr wrap="square" rtlCol="0">
            <a:spAutoFit/>
          </a:bodyPr>
          <a:lstStyle/>
          <a:p>
            <a:r>
              <a:rPr lang="en-US" b="1" dirty="0"/>
              <a:t>WS = Working Space:</a:t>
            </a:r>
          </a:p>
          <a:p>
            <a:pPr marL="285750" indent="-285750">
              <a:buFont typeface="Arial" panose="020B0604020202020204" pitchFamily="34" charset="0"/>
              <a:buChar char="•"/>
            </a:pPr>
            <a:r>
              <a:rPr lang="de-DE" dirty="0" err="1"/>
              <a:t>espaço</a:t>
            </a:r>
            <a:r>
              <a:rPr lang="de-DE" dirty="0"/>
              <a:t> </a:t>
            </a:r>
            <a:r>
              <a:rPr lang="de-DE" dirty="0" err="1"/>
              <a:t>tridimensional</a:t>
            </a:r>
            <a:endParaRPr lang="de-DE" dirty="0"/>
          </a:p>
          <a:p>
            <a:pPr marL="285750" indent="-285750">
              <a:buFont typeface="Arial" panose="020B0604020202020204" pitchFamily="34" charset="0"/>
              <a:buChar char="•"/>
            </a:pPr>
            <a:r>
              <a:rPr lang="pt-BR" dirty="0"/>
              <a:t>Pode conter sólidos, líquidos, meios gasosos ou vácuo</a:t>
            </a:r>
          </a:p>
          <a:p>
            <a:r>
              <a:rPr lang="pt-BR" dirty="0"/>
              <a:t>Um aingulo WS geométrico pode ser representado em vários WS de ação de diferentes dimensões.</a:t>
            </a:r>
          </a:p>
          <a:p>
            <a:endParaRPr lang="de-DE" b="1" dirty="0"/>
          </a:p>
          <a:p>
            <a:r>
              <a:rPr lang="en-US" b="1" dirty="0"/>
              <a:t>Working surface</a:t>
            </a:r>
          </a:p>
          <a:p>
            <a:r>
              <a:rPr lang="en-US" dirty="0" err="1"/>
              <a:t>Superfície</a:t>
            </a:r>
            <a:r>
              <a:rPr lang="en-US" dirty="0"/>
              <a:t> de um WS, </a:t>
            </a:r>
            <a:r>
              <a:rPr lang="en-US" dirty="0" err="1"/>
              <a:t>limita</a:t>
            </a:r>
            <a:r>
              <a:rPr lang="en-US" dirty="0"/>
              <a:t> </a:t>
            </a:r>
            <a:r>
              <a:rPr lang="en-US" dirty="0" err="1"/>
              <a:t>geometrico</a:t>
            </a:r>
            <a:r>
              <a:rPr lang="en-US" dirty="0"/>
              <a:t> do </a:t>
            </a:r>
            <a:r>
              <a:rPr lang="de-DE" dirty="0" err="1"/>
              <a:t>espaço</a:t>
            </a:r>
            <a:endParaRPr lang="de-DE" dirty="0"/>
          </a:p>
          <a:p>
            <a:endParaRPr lang="en-US" dirty="0"/>
          </a:p>
          <a:p>
            <a:r>
              <a:rPr lang="en-US" b="1" dirty="0"/>
              <a:t>WSP Working surface pair</a:t>
            </a:r>
          </a:p>
          <a:p>
            <a:pPr marL="285750" indent="-285750">
              <a:buFont typeface="Arial" panose="020B0604020202020204" pitchFamily="34" charset="0"/>
              <a:buChar char="•"/>
            </a:pPr>
            <a:r>
              <a:rPr lang="pt-BR" dirty="0"/>
              <a:t>Forma-se apenas entre WS que interagem funcionalmente.</a:t>
            </a:r>
          </a:p>
          <a:p>
            <a:pPr marL="285750" indent="-285750">
              <a:buFont typeface="Arial" panose="020B0604020202020204" pitchFamily="34" charset="0"/>
              <a:buChar char="•"/>
            </a:pPr>
            <a:r>
              <a:rPr lang="pt-BR" dirty="0"/>
              <a:t>Essa interação pode ser caracterizada pelo transporte de energia, matéria, sinal ou informação.</a:t>
            </a:r>
          </a:p>
          <a:p>
            <a:pPr marL="285750" indent="-285750">
              <a:buFont typeface="Arial" panose="020B0604020202020204" pitchFamily="34" charset="0"/>
              <a:buChar char="•"/>
            </a:pPr>
            <a:r>
              <a:rPr lang="pt-BR" dirty="0"/>
              <a:t>Cada interação pode ser descrita por uma troca de grandezas conservativas (energia, carga, massa, impulso).</a:t>
            </a:r>
          </a:p>
          <a:p>
            <a:pPr marL="285750" indent="-285750">
              <a:buFont typeface="Arial" panose="020B0604020202020204" pitchFamily="34" charset="0"/>
              <a:buChar char="•"/>
            </a:pPr>
            <a:r>
              <a:rPr lang="pt-BR" dirty="0"/>
              <a:t>Notação tem uma direção: </a:t>
            </a:r>
            <a:br>
              <a:rPr lang="pt-BR" dirty="0"/>
            </a:br>
            <a:r>
              <a:rPr lang="pt-BR" dirty="0"/>
              <a:t>WSP_1-2 significa fluxo de WS2 a WS1</a:t>
            </a:r>
          </a:p>
          <a:p>
            <a:endParaRPr lang="en-US" b="1" dirty="0"/>
          </a:p>
        </p:txBody>
      </p:sp>
    </p:spTree>
    <p:extLst>
      <p:ext uri="{BB962C8B-B14F-4D97-AF65-F5344CB8AC3E}">
        <p14:creationId xmlns:p14="http://schemas.microsoft.com/office/powerpoint/2010/main" val="134385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xEl>
                                              <p:pRg st="12" end="1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nhaltsplatzhalter 8">
            <a:extLst>
              <a:ext uri="{FF2B5EF4-FFF2-40B4-BE49-F238E27FC236}">
                <a16:creationId xmlns:a16="http://schemas.microsoft.com/office/drawing/2014/main" id="{522642CC-EC13-9C25-DEEC-A0D1600E29B2}"/>
              </a:ext>
            </a:extLst>
          </p:cNvPr>
          <p:cNvPicPr>
            <a:picLocks noGrp="1" noChangeAspect="1"/>
          </p:cNvPicPr>
          <p:nvPr>
            <p:ph idx="11"/>
          </p:nvPr>
        </p:nvPicPr>
        <p:blipFill>
          <a:blip r:embed="rId2">
            <a:extLst>
              <a:ext uri="{96DAC541-7B7A-43D3-8B79-37D633B846F1}">
                <asvg:svgBlip xmlns:asvg="http://schemas.microsoft.com/office/drawing/2016/SVG/main" r:embed="rId3"/>
              </a:ext>
            </a:extLst>
          </a:blip>
          <a:stretch>
            <a:fillRect/>
          </a:stretch>
        </p:blipFill>
        <p:spPr>
          <a:xfrm>
            <a:off x="6707501" y="1376363"/>
            <a:ext cx="5241308" cy="4447584"/>
          </a:xfrm>
        </p:spPr>
      </p:pic>
      <p:sp>
        <p:nvSpPr>
          <p:cNvPr id="3" name="Titel 2">
            <a:extLst>
              <a:ext uri="{FF2B5EF4-FFF2-40B4-BE49-F238E27FC236}">
                <a16:creationId xmlns:a16="http://schemas.microsoft.com/office/drawing/2014/main" id="{56D0D6F5-36BE-EEAE-B1D9-25E1382CD12E}"/>
              </a:ext>
            </a:extLst>
          </p:cNvPr>
          <p:cNvSpPr>
            <a:spLocks noGrp="1"/>
          </p:cNvSpPr>
          <p:nvPr>
            <p:ph type="title"/>
          </p:nvPr>
        </p:nvSpPr>
        <p:spPr/>
        <p:txBody>
          <a:bodyPr/>
          <a:lstStyle/>
          <a:p>
            <a:r>
              <a:rPr lang="en-US" dirty="0" err="1"/>
              <a:t>Elementos</a:t>
            </a:r>
            <a:r>
              <a:rPr lang="en-US" dirty="0"/>
              <a:t> de </a:t>
            </a:r>
            <a:r>
              <a:rPr lang="en-US" dirty="0" err="1"/>
              <a:t>qWSM</a:t>
            </a:r>
            <a:endParaRPr lang="en-US" dirty="0"/>
          </a:p>
        </p:txBody>
      </p:sp>
      <p:sp>
        <p:nvSpPr>
          <p:cNvPr id="4" name="Textplatzhalter 3">
            <a:extLst>
              <a:ext uri="{FF2B5EF4-FFF2-40B4-BE49-F238E27FC236}">
                <a16:creationId xmlns:a16="http://schemas.microsoft.com/office/drawing/2014/main" id="{FD523022-24B9-AE2E-AA6B-B834A88F1083}"/>
              </a:ext>
            </a:extLst>
          </p:cNvPr>
          <p:cNvSpPr>
            <a:spLocks noGrp="1"/>
          </p:cNvSpPr>
          <p:nvPr>
            <p:ph type="body" sz="quarter" idx="13"/>
          </p:nvPr>
        </p:nvSpPr>
        <p:spPr/>
        <p:txBody>
          <a:bodyPr/>
          <a:lstStyle/>
          <a:p>
            <a:endParaRPr lang="en-US"/>
          </a:p>
        </p:txBody>
      </p:sp>
      <p:sp>
        <p:nvSpPr>
          <p:cNvPr id="5" name="Foliennummernplatzhalter 4">
            <a:extLst>
              <a:ext uri="{FF2B5EF4-FFF2-40B4-BE49-F238E27FC236}">
                <a16:creationId xmlns:a16="http://schemas.microsoft.com/office/drawing/2014/main" id="{2DB2C0C0-FCAA-C875-DC24-599D6188BD69}"/>
              </a:ext>
            </a:extLst>
          </p:cNvPr>
          <p:cNvSpPr>
            <a:spLocks noGrp="1"/>
          </p:cNvSpPr>
          <p:nvPr>
            <p:ph type="sldNum" sz="quarter" idx="4"/>
          </p:nvPr>
        </p:nvSpPr>
        <p:spPr/>
        <p:txBody>
          <a:bodyPr/>
          <a:lstStyle/>
          <a:p>
            <a:pPr>
              <a:defRPr/>
            </a:pPr>
            <a:fld id="{E99622A6-2984-FB43-B5DD-D01E2FE74CFA}" type="slidenum">
              <a:rPr lang="en-GB" smtClean="0"/>
              <a:pPr>
                <a:defRPr/>
              </a:pPr>
              <a:t>9</a:t>
            </a:fld>
            <a:endParaRPr lang="en-GB" dirty="0"/>
          </a:p>
        </p:txBody>
      </p:sp>
      <p:sp>
        <p:nvSpPr>
          <p:cNvPr id="6" name="Fußzeilenplatzhalter 5">
            <a:extLst>
              <a:ext uri="{FF2B5EF4-FFF2-40B4-BE49-F238E27FC236}">
                <a16:creationId xmlns:a16="http://schemas.microsoft.com/office/drawing/2014/main" id="{EE6CC622-043C-B810-E953-7DA1F38C4437}"/>
              </a:ext>
            </a:extLst>
          </p:cNvPr>
          <p:cNvSpPr>
            <a:spLocks noGrp="1"/>
          </p:cNvSpPr>
          <p:nvPr>
            <p:ph type="ftr" sz="quarter" idx="3"/>
          </p:nvPr>
        </p:nvSpPr>
        <p:spPr/>
        <p:txBody>
          <a:bodyPr/>
          <a:lstStyle/>
          <a:p>
            <a:pPr>
              <a:defRPr/>
            </a:pPr>
            <a:r>
              <a:rPr lang="pt-BR"/>
              <a:t>The quantitative working space model – Apresentação da pesquisa | Florian Schmitt</a:t>
            </a:r>
            <a:endParaRPr lang="en-GB" dirty="0"/>
          </a:p>
        </p:txBody>
      </p:sp>
      <p:sp>
        <p:nvSpPr>
          <p:cNvPr id="7" name="Datumsplatzhalter 6">
            <a:extLst>
              <a:ext uri="{FF2B5EF4-FFF2-40B4-BE49-F238E27FC236}">
                <a16:creationId xmlns:a16="http://schemas.microsoft.com/office/drawing/2014/main" id="{50F81D8A-D9F6-C00D-0B5D-BAA0DC8F686A}"/>
              </a:ext>
            </a:extLst>
          </p:cNvPr>
          <p:cNvSpPr>
            <a:spLocks noGrp="1"/>
          </p:cNvSpPr>
          <p:nvPr>
            <p:ph type="dt" sz="half" idx="2"/>
          </p:nvPr>
        </p:nvSpPr>
        <p:spPr/>
        <p:txBody>
          <a:bodyPr/>
          <a:lstStyle/>
          <a:p>
            <a:pPr>
              <a:defRPr/>
            </a:pPr>
            <a:fld id="{381F36C7-F267-4018-B5AC-45C879B02B0C}" type="datetime1">
              <a:rPr lang="de-DE" smtClean="0"/>
              <a:t>24.09.2024</a:t>
            </a:fld>
            <a:endParaRPr lang="en-GB" dirty="0"/>
          </a:p>
        </p:txBody>
      </p:sp>
      <mc:AlternateContent xmlns:mc="http://schemas.openxmlformats.org/markup-compatibility/2006" xmlns:a14="http://schemas.microsoft.com/office/drawing/2010/main">
        <mc:Choice Requires="a14">
          <p:sp>
            <p:nvSpPr>
              <p:cNvPr id="10" name="Textfeld 9">
                <a:extLst>
                  <a:ext uri="{FF2B5EF4-FFF2-40B4-BE49-F238E27FC236}">
                    <a16:creationId xmlns:a16="http://schemas.microsoft.com/office/drawing/2014/main" id="{5196365E-FD27-B5C3-3B9B-50AD5F50F7C8}"/>
                  </a:ext>
                </a:extLst>
              </p:cNvPr>
              <p:cNvSpPr txBox="1"/>
              <p:nvPr/>
            </p:nvSpPr>
            <p:spPr>
              <a:xfrm>
                <a:off x="8977426" y="2110838"/>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2</m:t>
                          </m:r>
                        </m:sub>
                      </m:sSub>
                    </m:oMath>
                  </m:oMathPara>
                </a14:m>
                <a:endParaRPr lang="en-US" sz="2000" dirty="0"/>
              </a:p>
            </p:txBody>
          </p:sp>
        </mc:Choice>
        <mc:Fallback xmlns="">
          <p:sp>
            <p:nvSpPr>
              <p:cNvPr id="10" name="Textfeld 9">
                <a:extLst>
                  <a:ext uri="{FF2B5EF4-FFF2-40B4-BE49-F238E27FC236}">
                    <a16:creationId xmlns:a16="http://schemas.microsoft.com/office/drawing/2014/main" id="{5196365E-FD27-B5C3-3B9B-50AD5F50F7C8}"/>
                  </a:ext>
                </a:extLst>
              </p:cNvPr>
              <p:cNvSpPr txBox="1">
                <a:spLocks noRot="1" noChangeAspect="1" noMove="1" noResize="1" noEditPoints="1" noAdjustHandles="1" noChangeArrowheads="1" noChangeShapeType="1" noTextEdit="1"/>
              </p:cNvSpPr>
              <p:nvPr/>
            </p:nvSpPr>
            <p:spPr>
              <a:xfrm>
                <a:off x="8977426" y="2110838"/>
                <a:ext cx="701458" cy="400110"/>
              </a:xfrm>
              <a:prstGeom prst="rect">
                <a:avLst/>
              </a:prstGeom>
              <a:blipFill>
                <a:blip r:embed="rId4"/>
                <a:stretch>
                  <a:fillRect b="-3030"/>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52F4805B-48C1-3F62-AF99-229B6B1DF726}"/>
                  </a:ext>
                </a:extLst>
              </p:cNvPr>
              <p:cNvSpPr txBox="1"/>
              <p:nvPr/>
            </p:nvSpPr>
            <p:spPr>
              <a:xfrm>
                <a:off x="8998294" y="3357563"/>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1</m:t>
                          </m:r>
                        </m:sub>
                      </m:sSub>
                    </m:oMath>
                  </m:oMathPara>
                </a14:m>
                <a:endParaRPr lang="en-US" sz="2000" dirty="0"/>
              </a:p>
            </p:txBody>
          </p:sp>
        </mc:Choice>
        <mc:Fallback xmlns="">
          <p:sp>
            <p:nvSpPr>
              <p:cNvPr id="11" name="Textfeld 10">
                <a:extLst>
                  <a:ext uri="{FF2B5EF4-FFF2-40B4-BE49-F238E27FC236}">
                    <a16:creationId xmlns:a16="http://schemas.microsoft.com/office/drawing/2014/main" id="{52F4805B-48C1-3F62-AF99-229B6B1DF726}"/>
                  </a:ext>
                </a:extLst>
              </p:cNvPr>
              <p:cNvSpPr txBox="1">
                <a:spLocks noRot="1" noChangeAspect="1" noMove="1" noResize="1" noEditPoints="1" noAdjustHandles="1" noChangeArrowheads="1" noChangeShapeType="1" noTextEdit="1"/>
              </p:cNvSpPr>
              <p:nvPr/>
            </p:nvSpPr>
            <p:spPr>
              <a:xfrm>
                <a:off x="8998294" y="3357563"/>
                <a:ext cx="701458" cy="400110"/>
              </a:xfrm>
              <a:prstGeom prst="rect">
                <a:avLst/>
              </a:prstGeom>
              <a:blipFill>
                <a:blip r:embed="rId5"/>
                <a:stretch>
                  <a:fillRect b="-3077"/>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feld 11">
                <a:extLst>
                  <a:ext uri="{FF2B5EF4-FFF2-40B4-BE49-F238E27FC236}">
                    <a16:creationId xmlns:a16="http://schemas.microsoft.com/office/drawing/2014/main" id="{D131610C-3DB3-035E-9FF9-6155BC436E94}"/>
                  </a:ext>
                </a:extLst>
              </p:cNvPr>
              <p:cNvSpPr txBox="1"/>
              <p:nvPr/>
            </p:nvSpPr>
            <p:spPr>
              <a:xfrm>
                <a:off x="10565839" y="3357563"/>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3</m:t>
                          </m:r>
                        </m:sub>
                      </m:sSub>
                    </m:oMath>
                  </m:oMathPara>
                </a14:m>
                <a:endParaRPr lang="en-US" sz="2000" dirty="0"/>
              </a:p>
            </p:txBody>
          </p:sp>
        </mc:Choice>
        <mc:Fallback xmlns="">
          <p:sp>
            <p:nvSpPr>
              <p:cNvPr id="12" name="Textfeld 11">
                <a:extLst>
                  <a:ext uri="{FF2B5EF4-FFF2-40B4-BE49-F238E27FC236}">
                    <a16:creationId xmlns:a16="http://schemas.microsoft.com/office/drawing/2014/main" id="{D131610C-3DB3-035E-9FF9-6155BC436E94}"/>
                  </a:ext>
                </a:extLst>
              </p:cNvPr>
              <p:cNvSpPr txBox="1">
                <a:spLocks noRot="1" noChangeAspect="1" noMove="1" noResize="1" noEditPoints="1" noAdjustHandles="1" noChangeArrowheads="1" noChangeShapeType="1" noTextEdit="1"/>
              </p:cNvSpPr>
              <p:nvPr/>
            </p:nvSpPr>
            <p:spPr>
              <a:xfrm>
                <a:off x="10565839" y="3357563"/>
                <a:ext cx="701458" cy="400110"/>
              </a:xfrm>
              <a:prstGeom prst="rect">
                <a:avLst/>
              </a:prstGeom>
              <a:blipFill>
                <a:blip r:embed="rId6"/>
                <a:stretch>
                  <a:fillRect b="-4615"/>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1FFF9FD9-67FD-AB40-CC66-0461D9DEAAE7}"/>
                  </a:ext>
                </a:extLst>
              </p:cNvPr>
              <p:cNvSpPr txBox="1"/>
              <p:nvPr/>
            </p:nvSpPr>
            <p:spPr>
              <a:xfrm>
                <a:off x="8977426" y="4682175"/>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4</m:t>
                          </m:r>
                        </m:sub>
                      </m:sSub>
                    </m:oMath>
                  </m:oMathPara>
                </a14:m>
                <a:endParaRPr lang="en-US" sz="2000" dirty="0"/>
              </a:p>
            </p:txBody>
          </p:sp>
        </mc:Choice>
        <mc:Fallback xmlns="">
          <p:sp>
            <p:nvSpPr>
              <p:cNvPr id="13" name="Textfeld 12">
                <a:extLst>
                  <a:ext uri="{FF2B5EF4-FFF2-40B4-BE49-F238E27FC236}">
                    <a16:creationId xmlns:a16="http://schemas.microsoft.com/office/drawing/2014/main" id="{1FFF9FD9-67FD-AB40-CC66-0461D9DEAAE7}"/>
                  </a:ext>
                </a:extLst>
              </p:cNvPr>
              <p:cNvSpPr txBox="1">
                <a:spLocks noRot="1" noChangeAspect="1" noMove="1" noResize="1" noEditPoints="1" noAdjustHandles="1" noChangeArrowheads="1" noChangeShapeType="1" noTextEdit="1"/>
              </p:cNvSpPr>
              <p:nvPr/>
            </p:nvSpPr>
            <p:spPr>
              <a:xfrm>
                <a:off x="8977426" y="4682175"/>
                <a:ext cx="701458" cy="400110"/>
              </a:xfrm>
              <a:prstGeom prst="rect">
                <a:avLst/>
              </a:prstGeom>
              <a:blipFill>
                <a:blip r:embed="rId7"/>
                <a:stretch>
                  <a:fillRect b="-3030"/>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80D4347E-EC79-D804-476A-481C42CDAD39}"/>
                  </a:ext>
                </a:extLst>
              </p:cNvPr>
              <p:cNvSpPr txBox="1"/>
              <p:nvPr/>
            </p:nvSpPr>
            <p:spPr>
              <a:xfrm>
                <a:off x="7431666" y="3364797"/>
                <a:ext cx="701458"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m:t>
                          </m:r>
                        </m:e>
                        <m:sub>
                          <m:r>
                            <a:rPr lang="de-DE" sz="2000" b="0" i="1" smtClean="0">
                              <a:latin typeface="Cambria Math" panose="02040503050406030204" pitchFamily="18" charset="0"/>
                            </a:rPr>
                            <m:t>5</m:t>
                          </m:r>
                        </m:sub>
                      </m:sSub>
                    </m:oMath>
                  </m:oMathPara>
                </a14:m>
                <a:endParaRPr lang="en-US" sz="2000" dirty="0"/>
              </a:p>
            </p:txBody>
          </p:sp>
        </mc:Choice>
        <mc:Fallback xmlns="">
          <p:sp>
            <p:nvSpPr>
              <p:cNvPr id="14" name="Textfeld 13">
                <a:extLst>
                  <a:ext uri="{FF2B5EF4-FFF2-40B4-BE49-F238E27FC236}">
                    <a16:creationId xmlns:a16="http://schemas.microsoft.com/office/drawing/2014/main" id="{80D4347E-EC79-D804-476A-481C42CDAD39}"/>
                  </a:ext>
                </a:extLst>
              </p:cNvPr>
              <p:cNvSpPr txBox="1">
                <a:spLocks noRot="1" noChangeAspect="1" noMove="1" noResize="1" noEditPoints="1" noAdjustHandles="1" noChangeArrowheads="1" noChangeShapeType="1" noTextEdit="1"/>
              </p:cNvSpPr>
              <p:nvPr/>
            </p:nvSpPr>
            <p:spPr>
              <a:xfrm>
                <a:off x="7431666" y="3364797"/>
                <a:ext cx="701458" cy="400110"/>
              </a:xfrm>
              <a:prstGeom prst="rect">
                <a:avLst/>
              </a:prstGeom>
              <a:blipFill>
                <a:blip r:embed="rId8"/>
                <a:stretch>
                  <a:fillRect b="-3030"/>
                </a:stretch>
              </a:blipFill>
              <a:ln w="38100">
                <a:noFill/>
              </a:ln>
              <a:effec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feld 14">
                <a:extLst>
                  <a:ext uri="{FF2B5EF4-FFF2-40B4-BE49-F238E27FC236}">
                    <a16:creationId xmlns:a16="http://schemas.microsoft.com/office/drawing/2014/main" id="{6430CAFE-3E7F-F83F-1AE3-A19456E51A86}"/>
                  </a:ext>
                </a:extLst>
              </p:cNvPr>
              <p:cNvSpPr txBox="1"/>
              <p:nvPr/>
            </p:nvSpPr>
            <p:spPr>
              <a:xfrm>
                <a:off x="7237808" y="2110838"/>
                <a:ext cx="885924"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𝑊𝑆𝑃</m:t>
                          </m:r>
                        </m:e>
                        <m:sub>
                          <m:r>
                            <a:rPr lang="de-DE" sz="2000" b="0" i="1" smtClean="0">
                              <a:latin typeface="Cambria Math" panose="02040503050406030204" pitchFamily="18" charset="0"/>
                            </a:rPr>
                            <m:t>1−2</m:t>
                          </m:r>
                        </m:sub>
                      </m:sSub>
                    </m:oMath>
                  </m:oMathPara>
                </a14:m>
                <a:endParaRPr lang="en-US" sz="2000" dirty="0"/>
              </a:p>
            </p:txBody>
          </p:sp>
        </mc:Choice>
        <mc:Fallback xmlns="">
          <p:sp>
            <p:nvSpPr>
              <p:cNvPr id="15" name="Textfeld 14">
                <a:extLst>
                  <a:ext uri="{FF2B5EF4-FFF2-40B4-BE49-F238E27FC236}">
                    <a16:creationId xmlns:a16="http://schemas.microsoft.com/office/drawing/2014/main" id="{6430CAFE-3E7F-F83F-1AE3-A19456E51A86}"/>
                  </a:ext>
                </a:extLst>
              </p:cNvPr>
              <p:cNvSpPr txBox="1">
                <a:spLocks noRot="1" noChangeAspect="1" noMove="1" noResize="1" noEditPoints="1" noAdjustHandles="1" noChangeArrowheads="1" noChangeShapeType="1" noTextEdit="1"/>
              </p:cNvSpPr>
              <p:nvPr/>
            </p:nvSpPr>
            <p:spPr>
              <a:xfrm>
                <a:off x="7237808" y="2110838"/>
                <a:ext cx="885924" cy="400110"/>
              </a:xfrm>
              <a:prstGeom prst="rect">
                <a:avLst/>
              </a:prstGeom>
              <a:blipFill>
                <a:blip r:embed="rId9"/>
                <a:stretch>
                  <a:fillRect r="-14384" b="-3030"/>
                </a:stretch>
              </a:blipFill>
              <a:ln w="38100">
                <a:noFill/>
              </a:ln>
              <a:effectLst/>
            </p:spPr>
            <p:txBody>
              <a:bodyPr/>
              <a:lstStyle/>
              <a:p>
                <a:r>
                  <a:rPr lang="en-US">
                    <a:noFill/>
                  </a:rPr>
                  <a:t> </a:t>
                </a:r>
              </a:p>
            </p:txBody>
          </p:sp>
        </mc:Fallback>
      </mc:AlternateContent>
      <p:cxnSp>
        <p:nvCxnSpPr>
          <p:cNvPr id="17" name="Gerader Verbinder 16">
            <a:extLst>
              <a:ext uri="{FF2B5EF4-FFF2-40B4-BE49-F238E27FC236}">
                <a16:creationId xmlns:a16="http://schemas.microsoft.com/office/drawing/2014/main" id="{A340F7E4-616E-6298-3BE7-55BFFD02BDE4}"/>
              </a:ext>
            </a:extLst>
          </p:cNvPr>
          <p:cNvCxnSpPr/>
          <p:nvPr/>
        </p:nvCxnSpPr>
        <p:spPr>
          <a:xfrm>
            <a:off x="8133124" y="2510948"/>
            <a:ext cx="586335" cy="36288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Textfeld 17">
                <a:extLst>
                  <a:ext uri="{FF2B5EF4-FFF2-40B4-BE49-F238E27FC236}">
                    <a16:creationId xmlns:a16="http://schemas.microsoft.com/office/drawing/2014/main" id="{2B8B2BDE-D812-231F-E556-20DE39773522}"/>
                  </a:ext>
                </a:extLst>
              </p:cNvPr>
              <p:cNvSpPr txBox="1"/>
              <p:nvPr/>
            </p:nvSpPr>
            <p:spPr>
              <a:xfrm>
                <a:off x="6127465" y="4682175"/>
                <a:ext cx="885924" cy="400110"/>
              </a:xfrm>
              <a:prstGeom prst="rect">
                <a:avLst/>
              </a:prstGeom>
              <a:noFill/>
              <a:ln w="38100">
                <a:noFill/>
              </a:ln>
              <a:effectLst/>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de-DE" sz="2000" b="0" i="1" smtClean="0">
                              <a:latin typeface="Cambria Math" panose="02040503050406030204" pitchFamily="18" charset="0"/>
                            </a:rPr>
                            <m:t>𝑊𝑆𝑃</m:t>
                          </m:r>
                        </m:e>
                        <m:sub>
                          <m:r>
                            <a:rPr lang="de-DE" sz="2000" b="0" i="1" smtClean="0">
                              <a:latin typeface="Cambria Math" panose="02040503050406030204" pitchFamily="18" charset="0"/>
                            </a:rPr>
                            <m:t>5−</m:t>
                          </m:r>
                          <m:r>
                            <a:rPr lang="de-DE" sz="2000" b="0" i="1" smtClean="0">
                              <a:latin typeface="Cambria Math" panose="02040503050406030204" pitchFamily="18" charset="0"/>
                            </a:rPr>
                            <m:t>𝑎𝑚𝑏𝑖𝑒𝑛𝑡𝑒</m:t>
                          </m:r>
                        </m:sub>
                      </m:sSub>
                    </m:oMath>
                  </m:oMathPara>
                </a14:m>
                <a:endParaRPr lang="en-US" sz="2000" dirty="0"/>
              </a:p>
            </p:txBody>
          </p:sp>
        </mc:Choice>
        <mc:Fallback xmlns="">
          <p:sp>
            <p:nvSpPr>
              <p:cNvPr id="18" name="Textfeld 17">
                <a:extLst>
                  <a:ext uri="{FF2B5EF4-FFF2-40B4-BE49-F238E27FC236}">
                    <a16:creationId xmlns:a16="http://schemas.microsoft.com/office/drawing/2014/main" id="{2B8B2BDE-D812-231F-E556-20DE39773522}"/>
                  </a:ext>
                </a:extLst>
              </p:cNvPr>
              <p:cNvSpPr txBox="1">
                <a:spLocks noRot="1" noChangeAspect="1" noMove="1" noResize="1" noEditPoints="1" noAdjustHandles="1" noChangeArrowheads="1" noChangeShapeType="1" noTextEdit="1"/>
              </p:cNvSpPr>
              <p:nvPr/>
            </p:nvSpPr>
            <p:spPr>
              <a:xfrm>
                <a:off x="6127465" y="4682175"/>
                <a:ext cx="885924" cy="400110"/>
              </a:xfrm>
              <a:prstGeom prst="rect">
                <a:avLst/>
              </a:prstGeom>
              <a:blipFill>
                <a:blip r:embed="rId10"/>
                <a:stretch>
                  <a:fillRect r="-101379" b="-4545"/>
                </a:stretch>
              </a:blipFill>
              <a:ln w="38100">
                <a:noFill/>
              </a:ln>
              <a:effectLst/>
            </p:spPr>
            <p:txBody>
              <a:bodyPr/>
              <a:lstStyle/>
              <a:p>
                <a:r>
                  <a:rPr lang="en-US">
                    <a:noFill/>
                  </a:rPr>
                  <a:t> </a:t>
                </a:r>
              </a:p>
            </p:txBody>
          </p:sp>
        </mc:Fallback>
      </mc:AlternateContent>
      <p:cxnSp>
        <p:nvCxnSpPr>
          <p:cNvPr id="20" name="Gerader Verbinder 19">
            <a:extLst>
              <a:ext uri="{FF2B5EF4-FFF2-40B4-BE49-F238E27FC236}">
                <a16:creationId xmlns:a16="http://schemas.microsoft.com/office/drawing/2014/main" id="{EE389229-C3D6-78A7-5D58-EC086259CCAB}"/>
              </a:ext>
            </a:extLst>
          </p:cNvPr>
          <p:cNvCxnSpPr>
            <a:stCxn id="18" idx="0"/>
          </p:cNvCxnSpPr>
          <p:nvPr/>
        </p:nvCxnSpPr>
        <p:spPr>
          <a:xfrm flipV="1">
            <a:off x="6570427" y="3764907"/>
            <a:ext cx="363774" cy="91726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98CB4CE8-0EF0-63C6-2FB0-DEEBD7780F2B}"/>
              </a:ext>
            </a:extLst>
          </p:cNvPr>
          <p:cNvSpPr txBox="1"/>
          <p:nvPr/>
        </p:nvSpPr>
        <p:spPr>
          <a:xfrm>
            <a:off x="377671" y="1376363"/>
            <a:ext cx="6428887" cy="5355312"/>
          </a:xfrm>
          <a:prstGeom prst="rect">
            <a:avLst/>
          </a:prstGeom>
          <a:noFill/>
          <a:ln w="38100">
            <a:noFill/>
          </a:ln>
          <a:effectLst/>
        </p:spPr>
        <p:txBody>
          <a:bodyPr wrap="square" rtlCol="0">
            <a:spAutoFit/>
          </a:bodyPr>
          <a:lstStyle/>
          <a:p>
            <a:r>
              <a:rPr lang="en-US" b="1" dirty="0" err="1"/>
              <a:t>Ambiente</a:t>
            </a:r>
            <a:endParaRPr lang="en-US" b="1" dirty="0"/>
          </a:p>
          <a:p>
            <a:pPr marL="285750" indent="-285750">
              <a:buFont typeface="Arial" panose="020B0604020202020204" pitchFamily="34" charset="0"/>
              <a:buChar char="•"/>
            </a:pPr>
            <a:r>
              <a:rPr lang="pt-BR" dirty="0"/>
              <a:t>Ambiente do sistema.</a:t>
            </a:r>
          </a:p>
          <a:p>
            <a:pPr marL="285750" indent="-285750">
              <a:buFont typeface="Arial" panose="020B0604020202020204" pitchFamily="34" charset="0"/>
              <a:buChar char="•"/>
            </a:pPr>
            <a:r>
              <a:rPr lang="pt-BR" dirty="0"/>
              <a:t>Pode ser descrito como um espaço holístico, </a:t>
            </a:r>
          </a:p>
          <a:p>
            <a:pPr marL="895380" lvl="1" indent="-285750">
              <a:buFont typeface="Arial" panose="020B0604020202020204" pitchFamily="34" charset="0"/>
              <a:buChar char="•"/>
            </a:pPr>
            <a:r>
              <a:rPr lang="pt-BR" dirty="0"/>
              <a:t>preenchido com meios, ou </a:t>
            </a:r>
          </a:p>
          <a:p>
            <a:pPr marL="895380" lvl="1" indent="-285750">
              <a:buFont typeface="Arial" panose="020B0604020202020204" pitchFamily="34" charset="0"/>
              <a:buChar char="•"/>
            </a:pPr>
            <a:r>
              <a:rPr lang="pt-BR" dirty="0"/>
              <a:t>aberto.</a:t>
            </a:r>
          </a:p>
          <a:p>
            <a:pPr marL="285750" indent="-285750">
              <a:buFont typeface="Arial" panose="020B0604020202020204" pitchFamily="34" charset="0"/>
              <a:buChar char="•"/>
            </a:pPr>
            <a:r>
              <a:rPr lang="pt-BR" dirty="0"/>
              <a:t>Interações relevantes com o sistema são descritas como WSP (Pares de Superfícies de Trabalho) com os WS (Espaços de Trabalho) externos.</a:t>
            </a:r>
          </a:p>
          <a:p>
            <a:pPr marL="285750" indent="-285750">
              <a:buFont typeface="Arial" panose="020B0604020202020204" pitchFamily="34" charset="0"/>
              <a:buChar char="•"/>
            </a:pPr>
            <a:r>
              <a:rPr lang="pt-BR" dirty="0"/>
              <a:t>A fronteira do sistema pode variar.</a:t>
            </a:r>
            <a:endParaRPr lang="en-US" b="1" dirty="0"/>
          </a:p>
          <a:p>
            <a:endParaRPr lang="en-US" sz="600" b="1" dirty="0"/>
          </a:p>
          <a:p>
            <a:r>
              <a:rPr lang="en-US" b="1" dirty="0" err="1"/>
              <a:t>Estruturas</a:t>
            </a:r>
            <a:r>
              <a:rPr lang="en-US" b="1" dirty="0"/>
              <a:t> </a:t>
            </a:r>
            <a:r>
              <a:rPr lang="en-US" b="1" dirty="0" err="1"/>
              <a:t>residuas</a:t>
            </a:r>
            <a:endParaRPr lang="en-US" b="1" dirty="0"/>
          </a:p>
          <a:p>
            <a:pPr marL="285750" indent="-285750">
              <a:buFont typeface="Arial" panose="020B0604020202020204" pitchFamily="34" charset="0"/>
              <a:buChar char="•"/>
            </a:pPr>
            <a:r>
              <a:rPr lang="pt-BR" dirty="0"/>
              <a:t>Estruturas contidas no sistema que não são funcionalmente relevantes.</a:t>
            </a:r>
          </a:p>
          <a:p>
            <a:pPr marL="285750" indent="-285750">
              <a:buFont typeface="Arial" panose="020B0604020202020204" pitchFamily="34" charset="0"/>
              <a:buChar char="•"/>
            </a:pPr>
            <a:r>
              <a:rPr lang="pt-BR" dirty="0"/>
              <a:t>São consideradas apenas geometricamente, não modeladas funcionalmente.</a:t>
            </a:r>
          </a:p>
          <a:p>
            <a:r>
              <a:rPr lang="pt-BR" dirty="0"/>
              <a:t>Por exemplo: </a:t>
            </a:r>
          </a:p>
          <a:p>
            <a:pPr marL="285750" indent="-285750">
              <a:buFont typeface="Arial" panose="020B0604020202020204" pitchFamily="34" charset="0"/>
              <a:buChar char="•"/>
            </a:pPr>
            <a:r>
              <a:rPr lang="pt-BR" dirty="0"/>
              <a:t>superfícies de delimitação não relevantes</a:t>
            </a:r>
          </a:p>
          <a:p>
            <a:pPr marL="285750" indent="-285750">
              <a:buFont typeface="Arial" panose="020B0604020202020204" pitchFamily="34" charset="0"/>
              <a:buChar char="•"/>
            </a:pPr>
            <a:r>
              <a:rPr lang="pt-BR" dirty="0"/>
              <a:t>Geometrias internas em líquidos em repouso</a:t>
            </a:r>
            <a:endParaRPr lang="en-US" b="1" dirty="0"/>
          </a:p>
          <a:p>
            <a:endParaRPr lang="en-US" b="1" dirty="0"/>
          </a:p>
        </p:txBody>
      </p:sp>
    </p:spTree>
    <p:extLst>
      <p:ext uri="{BB962C8B-B14F-4D97-AF65-F5344CB8AC3E}">
        <p14:creationId xmlns:p14="http://schemas.microsoft.com/office/powerpoint/2010/main" val="34077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EE4P_STYLE_ID" val="6cd991bf-f022-4378-96e7-2c338aeb3f5a"/>
  <p:tag name="EE4P_AGENDAWIZARD" val="&lt;ee4p&gt;&lt;layouts&gt;&lt;layout name=&quot;Box Circle&quot; id=&quot;1_5&quot;&gt;&lt;standard&gt;&lt;textframe horizontalAnchor=&quot;1&quot; marginBottom=&quot;10&quot; marginLeft=&quot;0&quot; marginRight=&quot;0&quot; marginTop=&quot;10&quot; orientation=&quot;1&quot; verticalAnchor=&quot;1&quot; /&gt;&lt;font name=&quot;+mn-lt&quot; bold=&quot;0&quot; italic=&quot;0&quot; color=&quot;13&quot; /&gt;&lt;paragraphformat firstLineIndent=&quot;0&quot; leftIndent=&quot;0&quot; rightIndent=&quot;0&quot; lineRuleBefore=&quot;&quot; lineRuleWithin=&quot;&quot; lineRuleAfter=&quot;&quot; spaceBefore=&quot;&quot; spaceWithin=&quot;&quot; spaceAfter=&quot;&quot; /&gt;&lt;fill visible=&quot;0&quot; /&gt;&lt;line visible=&quot;0&quot; /&gt;&lt;bulletformat visible=&quot;0&quot; /&gt;&lt;shadow visible=&quot;0&quot; /&gt;&lt;/standard&gt;&lt;agenda name=&quot;New Agenda&quot; title=&quot;Agenda&quot; subtitle=&quot;&quot; sizingModeId=&quot;2&quot; fontSize=&quot;16&quot; fontSizeAuto=&quot;1&quot; startTime=&quot;540&quot; timeFormatId=&quot;1&quot; startItemNo=&quot;1&quot; createSingleAgendaSlide=&quot;1&quot; createSeparatingSlides=&quot;1&quot; createBackupSlide=&quot;1&quot; /&gt;&lt;columns&gt;&lt;column field=&quot;itemno&quot; label=&quot;No.&quot; checked=&quot;1&quot; leftSpacing=&quot;0&quot; rightSpacing=&quot;0&quot; dock=&quot;1&quot; fixedWidth=&quot;39.58284&quot; /&gt;&lt;column field=&quot;topic&quot; label=&quot;Topic&quot; leftSpacing=&quot;5&quot; rightDistribute=&quot;1&quot; dock=&quot;1&quot; /&gt;&lt;column field=&quot;responsible&quot; label=&quot;Responsible&quot; visible=&quot;1&quot; checked=&quot;1&quot; leftSpacing=&quot;10&quot; rightDistribute=&quot;1&quot; dock=&quot;1&quot; /&gt;&lt;column field=&quot;freecolumn&quot; label=&quot;&quot; visible=&quot;1&quot; checked=&quot;0&quot; leftSpacing=&quot;10&quot; rightDistribute=&quot;1&quot; dock=&quot;1&quot; /&gt;&lt;column field=&quot;timeslot&quot; label=&quot;Time Slot&quot; visible=&quot;1&quot; checked=&quot;1&quot; leftSpacing=&quot;10&quot; rightSpacing=&quot;6&quot; dock=&quot;2&quot; /&gt;&lt;column field=&quot;pageno&quot; label=&quot;Page No.&quot; visible=&quot;1&quot; checked=&quot;0&quot; leftSpacing=&quot;10&quot; rightSpacing=&quot;6&quot; dock=&quot;2&quot; /&gt;&lt;/columns&gt;&lt;position left=&quot;40.49992&quot; top=&quot;135.25&quot; width=&quot;878.8124&quot; height=&quot;350.25&quot; /&gt;&lt;!--&#10;      &lt;subtitle&gt;&#10;        &lt;position left=&quot;31.25&quot; top=&quot;92.00031&quot; width=&quot;657.75&quot; height=&quot;19.25&quot;/&gt;&#10;        &lt;font size=&quot;16&quot;/&gt;&#10;        &lt;textframe marginBottom=&quot;0&quot; marginTop=&quot;0&quot;/&gt;&#10;        &lt;paragraphformat alignment=&quot;1&quot;/&gt;&#10;      &lt;/subtitle&gt;&#10;   --&gt;&lt;settings allowedSizingModeIds=&quot;1|2&quot; allowedFontSizes=&quot;8|9|10|10.5|11|12|14|16|18&quot; allowedTimeFormatIds=&quot;1|2|3&quot; slideLayout=&quot;11&quot; customLayoutName=&quot;Nur Titel|Title Only&quot; customLayoutIndex=&quot;&quot; showBreak=&quot;1&quot; singleAgendaSlideSelected=&quot;0&quot; backupSlideTitle=&quot;Backup: %agendaName%&quot; topMargin=&quot;0&quot; leftMargin=&quot;0&quot; allowedLevels=&quot;4&quot; itemNoFormats=&quot;{1}¦{1}.{2}¦{3:alphaLC}¦{3:alphaLC}.{4:alphaLC}&quot; /&gt;&lt;!-- Agenda item formats --&gt;&lt;cases&gt;&lt;case level=&quot;1&quot; selected=&quot;0&quot; break=&quot;0&quot; topMinSpacing=&quot;5&quot; topMaxSpacing=&quot;5&quot; bottomMinSpacing=&quot;0&quot; bottomMaxSpacing=&quot;0&quot;&gt;&lt;element field=&quot;itemno&quot; type=&quot;autoshape&quot; autoShapeType=&quot;9&quot; indent=&quot;(level-1)*44.58284*scale*fontScale&quot; indentType=&quot;1&quot;&gt;&lt;position height=&quot;itemSingleHeight&quot; top=&quot;(itemHeight-itemSingleHeight)/2&quot; /&gt;&lt;textframe marginLeft=&quot;6&quot; marginRight=&quot;6&quot; verticalAnchor=&quot;3&quot; /&gt;&lt;paragraphformat alignment=&quot;2&quot; /&gt;&lt;fill foreColor=&quot;5&quot; visible=&quot;1&quot; /&gt;&lt;line foreColor=&quot;#ffffff&quot; visible=&quot;1&quot; weight=&quot;4&quot; /&gt;&lt;font bold=&quot;1&quot; color=&quot;14&quot; /&gt;&lt;/element&gt;&lt;element field=&quot;topic&quot; type=&quot;autoshape&quot; autoShapeType=&quot;1&quot; indent=&quot;(level-1)*44.58284*scale*fontScale&quot; indentType=&quot;2&quot;&gt;&lt;paragraphformat alignment=&quot;1&quot; /&gt;&lt;textframe marginLeft=&quot;6&quot; /&gt;&lt;font bold=&quot;1&quot; /&gt;&lt;/element&gt;&lt;element field=&quot;responsible&quot; type=&quot;autoshape&quot; autoShapeType=&quot;1&quot; indent=&quot;(level-1)*44.58284*scale*fontScale&quot; indentType=&quot;1&quot;&gt;&lt;paragraphformat alignment=&quot;1&quot; /&gt;&lt;/element&gt;&lt;element field=&quot;freecolumn&quot; type=&quot;autoshape&quot; autoShapeType=&quot;1&quot; indent=&quot;(level-1)*44.58284*scale*fontScale&quot; indentType=&quot;1&quot;&gt;&lt;paragraphformat alignment=&quot;1&quot; /&gt;&lt;/element&gt;&lt;element field=&quot;timeslot&quot; type=&quot;autoshape&quot; autoShapeType=&quot;1&quot;&gt;&lt;paragraphformat alignment=&quot;1&quot; /&gt;&lt;/element&gt;&lt;element field=&quot;pageno&quot; type=&quot;autoshape&quot; autoShapeType=&quot;1&quot;&gt;&lt;paragraphformat alignment=&quot;3&quot; /&gt;&lt;/element&gt;&lt;/case&gt;&lt;case level=&quot;1&quot; selected=&quot;1&quot; break=&quot;0&quot; topMinSpacing=&quot;5&quot; topMaxSpacing=&quot;5&quot; bottomMinSpacing=&quot;0&quot; bottomMaxSpacing=&quot;0&quot;&gt;&lt;element type=&quot;autoshape&quot; autoShapeType=&quot;1&quot; value=&quot;&quot;&gt;&lt;position left=&quot;((level-0.5)*39.58284+(level-1)*5)*scale*fontScale&quot; top=&quot;0&quot; width=&quot;agendaWidth-(((level-0.5)*39.58284+(level-1)*5)*scale*fontScale)&quot; height=&quot;itemHeight&quot; /&gt;&lt;fill foreColor=&quot;#D9D9D9&quot; visible=&quot;1&quot; /&gt;&lt;/element&gt;&lt;element field=&quot;itemno&quot; type=&quot;autoshape&quot; autoShapeType=&quot;9&quot; indent=&quot;(level-1)*44.58284*scale*fontScale&quot; indentType=&quot;1&quot;&gt;&lt;position height=&quot;itemSingleHeight&quot; top=&quot;(itemHeight-itemSingleHeight)/2&quot; /&gt;&lt;textframe marginLeft=&quot;6&quot; marginRight=&quot;6&quot; verticalAnchor=&quot;3&quot; /&gt;&lt;paragraphformat alignment=&quot;2&quot; /&gt;&lt;fill foreColor=&quot;5&quot; visible=&quot;1&quot; /&gt;&lt;line foreColor=&quot;#ffffff&quot; visible=&quot;1&quot; weight=&quot;4&quot; /&gt;&lt;font bold=&quot;1&quot; color=&quot;14&quot; /&gt;&lt;/element&gt;&lt;element field=&quot;topic&quot; type=&quot;autoshape&quot; autoShapeType=&quot;1&quot; indent=&quot;(level-1)*44.58284*scale*fontScale&quot; indentType=&quot;2&quot;&gt;&lt;paragraphformat alignment=&quot;1&quot; /&gt;&lt;font bold=&quot;1&quot; /&gt;&lt;textframe marginLeft=&quot;6&quot; /&gt;&lt;/element&gt;&lt;element field=&quot;responsible&quot; type=&quot;autoshape&quot; autoShapeType=&quot;1&quot; indent=&quot;(level-1)*44.58284*scale*fontScale&quot; indentType=&quot;1&quot;&gt;&lt;paragraphformat alignment=&quot;1&quot; /&gt;&lt;/element&gt;&lt;element field=&quot;freecolumn&quot; type=&quot;autoshape&quot; autoShapeType=&quot;1&quot; indent=&quot;(level-1)*44.58284*scale*fontScale&quot; indentType=&quot;1&quot;&gt;&lt;paragraphformat alignment=&quot;1&quot; /&gt;&lt;/element&gt;&lt;element field=&quot;timeslot&quot; type=&quot;autoshape&quot; autoShapeType=&quot;1&quot;&gt;&lt;paragraphformat alignment=&quot;1&quot; /&gt;&lt;/element&gt;&lt;element field=&quot;pageno&quot; type=&quot;autoshape&quot; autoShapeType=&quot;1&quot;&gt;&lt;paragraphformat alignment=&quot;3&quot; /&gt;&lt;/element&gt;&lt;/case&gt;&lt;case level=&quot;1&quot; selected=&quot;0&quot; break=&quot;1&quot; topMinSpacing=&quot;5&quot; topMaxSpacing=&quot;5&quot; bottomMinSpacing=&quot;0&quot; bottomMaxSpacing=&quot;0&quot;&gt;&lt;element field=&quot;itemno&quot; type=&quot;autoshape&quot; autoShapeType=&quot;9&quot; indent=&quot;(level-1)*44.58284*scale*fontScale&quot; indentType=&quot;1&quot;&gt;&lt;position height=&quot;itemSingleHeight&quot; top=&quot;(itemHeight-itemSingleHeight)/2&quot; /&gt;&lt;textframe marginLeft=&quot;6&quot; marginRight=&quot;6&quot; verticalAnchor=&quot;3&quot; /&gt;&lt;paragraphformat alignment=&quot;2&quot; /&gt;&lt;fill foreColor=&quot;5&quot; visible=&quot;1&quot; /&gt;&lt;line foreColor=&quot;#ffffff&quot; visible=&quot;1&quot; weight=&quot;4&quot; /&gt;&lt;font bold=&quot;1&quot; color=&quot;14&quot; /&gt;&lt;/element&gt;&lt;element field=&quot;topic&quot; type=&quot;autoshape&quot; autoShapeType=&quot;1&quot; indent=&quot;(level-1)*44.58284*scale*fontScale&quot; indentType=&quot;2&quot;&gt;&lt;paragraphformat alignment=&quot;1&quot; /&gt;&lt;textframe marginLeft=&quot;6&quot; /&gt;&lt;font bold=&quot;1&quot; italic=&quot;1&quot; /&gt;&lt;/element&gt;&lt;element field=&quot;responsible&quot; type=&quot;autoshape&quot; autoShapeType=&quot;1&quot; indent=&quot;(level-1)*44.58284*scale*fontScale&quot; indentType=&quot;1&quot;&gt;&lt;paragraphformat alignment=&quot;1&quot; /&gt;&lt;font italic=&quot;1&quot; /&gt;&lt;/element&gt;&lt;element field=&quot;freecolumn&quot; type=&quot;autoshape&quot; autoShapeType=&quot;1&quot; indent=&quot;(level-1)*44.58284*scale*fontScale&quot; indentType=&quot;1&quot;&gt;&lt;paragraphformat alignment=&quot;1&quot; /&gt;&lt;font italic=&quot;1&quot; /&gt;&lt;/element&gt;&lt;element field=&quot;timeslot&quot; type=&quot;autoshape&quot; autoShapeType=&quot;1&quot;&gt;&lt;paragraphformat alignment=&quot;1&quot; /&gt;&lt;font italic=&quot;1&quot; /&gt;&lt;/element&gt;&lt;element field=&quot;pageno&quot; type=&quot;autoshape&quot; autoShapeType=&quot;1&quot;&gt;&lt;paragraphformat alignment=&quot;3&quot; /&gt;&lt;font italic=&quot;1&quot; /&gt;&lt;/element&gt;&lt;/case&gt;&lt;case level=&quot;1&quot; selected=&quot;1&quot; break=&quot;1&quot; topMinSpacing=&quot;5&quot; topMaxSpacing=&quot;5&quot; bottomMinSpacing=&quot;0&quot; bottomMaxSpacing=&quot;0&quot;&gt;&lt;element field=&quot;itemno&quot; type=&quot;autoshape&quot; autoShapeType=&quot;9&quot; indent=&quot;(level-1)*44.58284*scale*fontScale&quot; indentType=&quot;1&quot;&gt;&lt;position height=&quot;itemSingleHeight&quot; top=&quot;(itemHeight-itemSingleHeight)/2&quot; /&gt;&lt;textframe marginLeft=&quot;6&quot; marginRight=&quot;6&quot; verticalAnchor=&quot;3&quot; /&gt;&lt;paragraphformat alignment=&quot;2&quot; /&gt;&lt;fill foreColor=&quot;5&quot; visible=&quot;1&quot; /&gt;&lt;line foreColor=&quot;#ffffff&quot; visible=&quot;1&quot; weight=&quot;4&quot; /&gt;&lt;font bold=&quot;1&quot; color=&quot;14&quot; /&gt;&lt;/element&gt;&lt;element type=&quot;autoshape&quot; autoShapeType=&quot;1&quot; value=&quot;&quot;&gt;&lt;position left=&quot;((level-0.5)*39.58284+(level-1)*5)*scale*fontScale&quot; top=&quot;0&quot; width=&quot;agendaWidth-(((level-0.5)*39.58284+(level-1)*5)*scale*fontScale)&quot; height=&quot;itemHeight&quot; /&gt;&lt;fill foreColor=&quot;#D9D9D9&quot; visible=&quot;1&quot; /&gt;&lt;/element&gt;&lt;element field=&quot;topic&quot; type=&quot;autoshape&quot; autoShapeType=&quot;1&quot; indent=&quot;(level-1)*44.58284*scale*fontScale&quot; indentType=&quot;2&quot;&gt;&lt;paragraphformat alignment=&quot;1&quot; /&gt;&lt;font bold=&quot;1&quot; italic=&quot;1&quot; /&gt;&lt;textframe marginLeft=&quot;6&quot; /&gt;&lt;/element&gt;&lt;element field=&quot;responsible&quot; type=&quot;autoshape&quot; autoShapeType=&quot;1&quot; indent=&quot;(level-1)*44.58284*scale*fontScale&quot; indentType=&quot;1&quot;&gt;&lt;paragraphformat alignment=&quot;1&quot; /&gt;&lt;font italic=&quot;1&quot; /&gt;&lt;/element&gt;&lt;element field=&quot;freecolumn&quot; type=&quot;autoshape&quot; autoShapeType=&quot;1&quot; indent=&quot;(level-1)*44.58284*scale*fontScale&quot; indentType=&quot;1&quot;&gt;&lt;paragraphformat alignment=&quot;1&quot; /&gt;&lt;font italic=&quot;1&quot; /&gt;&lt;/element&gt;&lt;element field=&quot;timeslot&quot; type=&quot;autoshape&quot; autoShapeType=&quot;1&quot;&gt;&lt;paragraphformat alignment=&quot;1&quot; /&gt;&lt;font italic=&quot;1&quot; /&gt;&lt;/element&gt;&lt;element field=&quot;pageno&quot; type=&quot;autoshape&quot; autoShapeType=&quot;1&quot;&gt;&lt;paragraphformat alignment=&quot;3&quot; /&gt;&lt;font italic=&quot;1&quot; /&gt;&lt;/element&gt;&lt;/case&gt;&lt;/cases&gt;&lt;!-- Elements on slide independent of items --&gt;&lt;elements&gt;&lt;!--&#10;        &lt;element type=&quot;textbox&quot; zOrder=&quot;1&quot; value=&quot;test&quot;&gt;&#10;          &lt;position left=&quot;0&quot; top=&quot;0&quot; width=&quot;30&quot; height=&quot;30&quot;/&gt;&#10;        &lt;/element&gt;&#10;      --&gt;&lt;/elements&gt;&lt;/layout&gt;&lt;/layouts&gt;&lt;contents&gt;&lt;agenda name=&quot;New Agenda&quot; title=&quot;Agenda&quot; subtitle=&quot;&quot; sizingModeId=&quot;2&quot; fontSize=&quot;16&quot; fontSizeAuto=&quot;1&quot; startTime=&quot;540&quot; timeFormatId=&quot;1&quot; startItemNo=&quot;1&quot; createSingleAgendaSlide=&quot;1&quot; createSeparatingSlides=&quot;1&quot; createBackupSlide=&quot;0&quot; layoutId=&quot;1_5&quot; hideSeparatingSlides=&quot;0&quot; createSections=&quot;0&quot; singleSlideId=&quot;cb982ab4-5cd5-4728-ba6e-bd5d30bc25b2&quot; backupSlideId=&quot;&quot;&gt;&lt;columns leftSpacing=&quot;0&quot; rightSpacing=&quot;0&quot;&gt;&lt;column field=&quot;itemno&quot; label=&quot;No.&quot; checked=&quot;1&quot; leftSpacing=&quot;0&quot; rightSpacing=&quot;0&quot; dock=&quot;1&quot; fixedWidth=&quot;31.50472&quot; /&gt;&lt;column field=&quot;topic&quot; label=&quot;Topic&quot; leftSpacing=&quot;5&quot; rightDistribute=&quot;1&quot; dock=&quot;1&quot; rightSpacing=&quot;674.6865&quot; /&gt;&lt;column field=&quot;responsible&quot; label=&quot;Responsible&quot; visible=&quot;1&quot; checked=&quot;0&quot; leftSpacing=&quot;10&quot; rightDistribute=&quot;1&quot; dock=&quot;1&quot; rightSpacing=&quot;215.1649&quot; /&gt;&lt;column field=&quot;freecolumn&quot; label=&quot;&quot; visible=&quot;1&quot; checked=&quot;0&quot; leftSpacing=&quot;10&quot; rightDistribute=&quot;1&quot; dock=&quot;1&quot; /&gt;&lt;column field=&quot;timeslot&quot; label=&quot;Time Slot&quot; visible=&quot;1&quot; checked=&quot;0&quot; leftSpacing=&quot;10&quot; rightSpacing=&quot;6&quot; dock=&quot;2&quot; /&gt;&lt;column field=&quot;pageno&quot; label=&quot;Page No.&quot; visible=&quot;1&quot; checked=&quot;0&quot; leftSpacing=&quot;10&quot; rightSpacing=&quot;6&quot; dock=&quot;2&quot; /&gt;&lt;/columns&gt;&lt;items&gt;&lt;item duration=&quot;30&quot; id=&quot;6ba27e34-6b80-4d29-9935-69fc2bb418f7&quot; parentId=&quot;&quot; level=&quot;1&quot; generateAgendaSlide=&quot;1&quot; showAgendaItem=&quot;1&quot; isBreak=&quot;0&quot; topic=&quot;Objetivos&quot; agendaSlideId=&quot;b5e63066-9870-4759-b79d-5ba954684ff6&quot; /&gt;&lt;item duration=&quot;30&quot; id=&quot;28b07518-3862-4e29-9d1d-14c53ba2f749&quot; parentId=&quot;&quot; level=&quot;1&quot; generateAgendaSlide=&quot;1&quot; showAgendaItem=&quot;1&quot; isBreak=&quot;0&quot; topic=&quot;O modelo qWSM&quot; agendaSlideId=&quot;93ee7dcd-1892-4d1e-9a06-da997f2d004c&quot; /&gt;&lt;item duration=&quot;30&quot; id=&quot;aafb2e7b-2c7c-4722-bd69-210a2c8aac8c&quot; parentId=&quot;&quot; level=&quot;1&quot; generateAgendaSlide=&quot;1&quot; showAgendaItem=&quot;1&quot; isBreak=&quot;0&quot; topic=&quot;Exemplos de qWSM&quot; agendaSlideId=&quot;a9fad206-d2b1-4947-b5be-7aa86955292f&quot; /&gt;&lt;item duration=&quot;30&quot; id=&quot;99c28067-5e41-4131-be2e-4c603d49b843&quot; parentId=&quot;&quot; level=&quot;1&quot; generateAgendaSlide=&quot;1&quot; showAgendaItem=&quot;1&quot; isBreak=&quot;0&quot; topic=&quot;Metodologia qWRM&quot; agendaSlideId=&quot;ad1e2b88-1151-49a3-bc98-4b123b79b25a&quot; /&gt;&lt;/items&gt;&lt;/agenda&gt;&lt;/contents&gt;&lt;/ee4p&gt;"/>
</p:tagLst>
</file>

<file path=ppt/tags/tag10.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Topic"/>
  <p:tag name="EE4P_AGENDAWIZARD_CONTENT" val="/Objetivos"/>
  <p:tag name="EE4P_AGENDAWIZARD_PROPERTIES" val="85.08276/135.25/159.5431/39.58284"/>
</p:tagLst>
</file>

<file path=ppt/tags/tag11.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ItemNo"/>
  <p:tag name="EE4P_AGENDAWIZARD_CONTENT" val="/1"/>
  <p:tag name="EE4P_AGENDAWIZARD_PROPERTIES" val="40.49992/135.25/39.58284/39.58284"/>
</p:tagLst>
</file>

<file path=ppt/tags/tag12.xml><?xml version="1.0" encoding="utf-8"?>
<p:tagLst xmlns:a="http://schemas.openxmlformats.org/drawingml/2006/main" xmlns:r="http://schemas.openxmlformats.org/officeDocument/2006/relationships" xmlns:p="http://schemas.openxmlformats.org/presentationml/2006/main">
  <p:tag name="EE4P_AGENDAWIZARD" val="title"/>
</p:tagLst>
</file>

<file path=ppt/tags/tag13.xml><?xml version="1.0" encoding="utf-8"?>
<p:tagLst xmlns:a="http://schemas.openxmlformats.org/drawingml/2006/main" xmlns:r="http://schemas.openxmlformats.org/officeDocument/2006/relationships" xmlns:p="http://schemas.openxmlformats.org/presentationml/2006/main">
  <p:tag name="EE4P_SLIDEID" val="93ee7dcd-1892-4d1e-9a06-da997f2d004c"/>
</p:tagLst>
</file>

<file path=ppt/tags/tag14.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Topic"/>
  <p:tag name="EE4P_AGENDAWIZARD_CONTENT" val="/Metodologia qWRM"/>
  <p:tag name="EE4P_AGENDAWIZARD_PROPERTIES" val="85.08276/268.9985/159.5431/39.58284"/>
</p:tagLst>
</file>

<file path=ppt/tags/tag15.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ItemNo"/>
  <p:tag name="EE4P_AGENDAWIZARD_CONTENT" val="/4"/>
  <p:tag name="EE4P_AGENDAWIZARD_PROPERTIES" val="40.49992/268.9985/39.58284/39.58284"/>
</p:tagLst>
</file>

<file path=ppt/tags/tag16.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Topic"/>
  <p:tag name="EE4P_AGENDAWIZARD_CONTENT" val="/Exemplos de qWSM"/>
  <p:tag name="EE4P_AGENDAWIZARD_PROPERTIES" val="85.08276/224.4157/159.5431/39.58284"/>
</p:tagLst>
</file>

<file path=ppt/tags/tag17.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ItemNo"/>
  <p:tag name="EE4P_AGENDAWIZARD_CONTENT" val="/3"/>
  <p:tag name="EE4P_AGENDAWIZARD_PROPERTIES" val="40.49992/224.4157/39.58284/39.58284"/>
</p:tagLst>
</file>

<file path=ppt/tags/tag18.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Element"/>
</p:tagLst>
</file>

<file path=ppt/tags/tag19.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Topic"/>
  <p:tag name="EE4P_AGENDAWIZARD_CONTENT" val="/O modelo qWSM"/>
  <p:tag name="EE4P_AGENDAWIZARD_PROPERTIES" val="85.08276/179.8328/159.5431/39.58284"/>
</p:tagLst>
</file>

<file path=ppt/tags/tag2.xml><?xml version="1.0" encoding="utf-8"?>
<p:tagLst xmlns:a="http://schemas.openxmlformats.org/drawingml/2006/main" xmlns:r="http://schemas.openxmlformats.org/officeDocument/2006/relationships" xmlns:p="http://schemas.openxmlformats.org/presentationml/2006/main">
  <p:tag name="EE4P_SLIDEID" val="b5e63066-9870-4759-b79d-5ba954684ff6"/>
</p:tagLst>
</file>

<file path=ppt/tags/tag20.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ItemNo"/>
  <p:tag name="EE4P_AGENDAWIZARD_CONTENT" val="/2"/>
  <p:tag name="EE4P_AGENDAWIZARD_PROPERTIES" val="40.49992/179.8328/39.58284/39.58284"/>
</p:tagLst>
</file>

<file path=ppt/tags/tag21.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Topic"/>
  <p:tag name="EE4P_AGENDAWIZARD_CONTENT" val="/Objetivos"/>
  <p:tag name="EE4P_AGENDAWIZARD_PROPERTIES" val="85.08276/135.25/159.5431/39.58284"/>
</p:tagLst>
</file>

<file path=ppt/tags/tag22.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ItemNo"/>
  <p:tag name="EE4P_AGENDAWIZARD_CONTENT" val="/1"/>
  <p:tag name="EE4P_AGENDAWIZARD_PROPERTIES" val="40.49992/135.25/39.58284/39.58284"/>
</p:tagLst>
</file>

<file path=ppt/tags/tag23.xml><?xml version="1.0" encoding="utf-8"?>
<p:tagLst xmlns:a="http://schemas.openxmlformats.org/drawingml/2006/main" xmlns:r="http://schemas.openxmlformats.org/officeDocument/2006/relationships" xmlns:p="http://schemas.openxmlformats.org/presentationml/2006/main">
  <p:tag name="EE4P_AGENDAWIZARD" val="title"/>
</p:tagLst>
</file>

<file path=ppt/tags/tag24.xml><?xml version="1.0" encoding="utf-8"?>
<p:tagLst xmlns:a="http://schemas.openxmlformats.org/drawingml/2006/main" xmlns:r="http://schemas.openxmlformats.org/officeDocument/2006/relationships" xmlns:p="http://schemas.openxmlformats.org/presentationml/2006/main">
  <p:tag name="EE4P_SLIDEID" val="a9fad206-d2b1-4947-b5be-7aa86955292f"/>
</p:tagLst>
</file>

<file path=ppt/tags/tag25.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Topic"/>
  <p:tag name="EE4P_AGENDAWIZARD_CONTENT" val="/Metodologia qWRM"/>
  <p:tag name="EE4P_AGENDAWIZARD_PROPERTIES" val="85.08276/268.9985/159.5431/39.58284"/>
</p:tagLst>
</file>

<file path=ppt/tags/tag26.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ItemNo"/>
  <p:tag name="EE4P_AGENDAWIZARD_CONTENT" val="/4"/>
  <p:tag name="EE4P_AGENDAWIZARD_PROPERTIES" val="40.49992/268.9985/39.58284/39.58284"/>
</p:tagLst>
</file>

<file path=ppt/tags/tag27.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Element"/>
</p:tagLst>
</file>

<file path=ppt/tags/tag28.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Topic"/>
  <p:tag name="EE4P_AGENDAWIZARD_CONTENT" val="/Exemplos de qWSM"/>
  <p:tag name="EE4P_AGENDAWIZARD_PROPERTIES" val="85.08276/224.4157/159.5431/39.58284"/>
</p:tagLst>
</file>

<file path=ppt/tags/tag29.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ItemNo"/>
  <p:tag name="EE4P_AGENDAWIZARD_CONTENT" val="/3"/>
  <p:tag name="EE4P_AGENDAWIZARD_PROPERTIES" val="40.49992/224.4157/39.58284/39.58284"/>
</p:tagLst>
</file>

<file path=ppt/tags/tag3.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Topic"/>
  <p:tag name="EE4P_AGENDAWIZARD_CONTENT" val="/Metodologia qWRM"/>
  <p:tag name="EE4P_AGENDAWIZARD_PROPERTIES" val="85.08276/268.9985/159.5431/39.58284"/>
</p:tagLst>
</file>

<file path=ppt/tags/tag30.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Topic"/>
  <p:tag name="EE4P_AGENDAWIZARD_CONTENT" val="/O modelo qWSM"/>
  <p:tag name="EE4P_AGENDAWIZARD_PROPERTIES" val="85.08276/179.8328/159.5431/39.58284"/>
</p:tagLst>
</file>

<file path=ppt/tags/tag31.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ItemNo"/>
  <p:tag name="EE4P_AGENDAWIZARD_CONTENT" val="/2"/>
  <p:tag name="EE4P_AGENDAWIZARD_PROPERTIES" val="40.49992/179.8328/39.58284/39.58284"/>
</p:tagLst>
</file>

<file path=ppt/tags/tag32.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Topic"/>
  <p:tag name="EE4P_AGENDAWIZARD_CONTENT" val="/Objetivos"/>
  <p:tag name="EE4P_AGENDAWIZARD_PROPERTIES" val="85.08276/135.25/159.5431/39.58284"/>
</p:tagLst>
</file>

<file path=ppt/tags/tag33.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ItemNo"/>
  <p:tag name="EE4P_AGENDAWIZARD_CONTENT" val="/1"/>
  <p:tag name="EE4P_AGENDAWIZARD_PROPERTIES" val="40.49992/135.25/39.58284/39.58284"/>
</p:tagLst>
</file>

<file path=ppt/tags/tag34.xml><?xml version="1.0" encoding="utf-8"?>
<p:tagLst xmlns:a="http://schemas.openxmlformats.org/drawingml/2006/main" xmlns:r="http://schemas.openxmlformats.org/officeDocument/2006/relationships" xmlns:p="http://schemas.openxmlformats.org/presentationml/2006/main">
  <p:tag name="EE4P_AGENDAWIZARD" val="title"/>
</p:tagLst>
</file>

<file path=ppt/tags/tag35.xml><?xml version="1.0" encoding="utf-8"?>
<p:tagLst xmlns:a="http://schemas.openxmlformats.org/drawingml/2006/main" xmlns:r="http://schemas.openxmlformats.org/officeDocument/2006/relationships" xmlns:p="http://schemas.openxmlformats.org/presentationml/2006/main">
  <p:tag name="EE4P_SLIDEID" val="ad1e2b88-1151-49a3-bc98-4b123b79b25a"/>
</p:tagLst>
</file>

<file path=ppt/tags/tag36.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Element"/>
</p:tagLst>
</file>

<file path=ppt/tags/tag37.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Topic"/>
  <p:tag name="EE4P_AGENDAWIZARD_CONTENT" val="/Metodologia qWRM"/>
  <p:tag name="EE4P_AGENDAWIZARD_PROPERTIES" val="85.08276/268.9985/159.5431/39.58284"/>
</p:tagLst>
</file>

<file path=ppt/tags/tag38.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ItemNo"/>
  <p:tag name="EE4P_AGENDAWIZARD_CONTENT" val="/4"/>
  <p:tag name="EE4P_AGENDAWIZARD_PROPERTIES" val="40.49992/268.9985/39.58284/39.58284"/>
</p:tagLst>
</file>

<file path=ppt/tags/tag39.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Topic"/>
  <p:tag name="EE4P_AGENDAWIZARD_CONTENT" val="/Exemplos de qWSM"/>
  <p:tag name="EE4P_AGENDAWIZARD_PROPERTIES" val="85.08276/224.4157/159.5431/39.58284"/>
</p:tagLst>
</file>

<file path=ppt/tags/tag4.xml><?xml version="1.0" encoding="utf-8"?>
<p:tagLst xmlns:a="http://schemas.openxmlformats.org/drawingml/2006/main" xmlns:r="http://schemas.openxmlformats.org/officeDocument/2006/relationships" xmlns:p="http://schemas.openxmlformats.org/presentationml/2006/main">
  <p:tag name="EE4P_AGENDAWIZARD" val="item_ad1e2b88-1151-49a3-bc98-4b123b79b25a_ItemNo"/>
  <p:tag name="EE4P_AGENDAWIZARD_CONTENT" val="/4"/>
  <p:tag name="EE4P_AGENDAWIZARD_PROPERTIES" val="40.49992/268.9985/39.58284/39.58284"/>
</p:tagLst>
</file>

<file path=ppt/tags/tag40.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ItemNo"/>
  <p:tag name="EE4P_AGENDAWIZARD_CONTENT" val="/3"/>
  <p:tag name="EE4P_AGENDAWIZARD_PROPERTIES" val="40.49992/224.4157/39.58284/39.58284"/>
</p:tagLst>
</file>

<file path=ppt/tags/tag41.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Topic"/>
  <p:tag name="EE4P_AGENDAWIZARD_CONTENT" val="/O modelo qWSM"/>
  <p:tag name="EE4P_AGENDAWIZARD_PROPERTIES" val="85.08276/179.8328/159.5431/39.58284"/>
</p:tagLst>
</file>

<file path=ppt/tags/tag42.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ItemNo"/>
  <p:tag name="EE4P_AGENDAWIZARD_CONTENT" val="/2"/>
  <p:tag name="EE4P_AGENDAWIZARD_PROPERTIES" val="40.49992/179.8328/39.58284/39.58284"/>
</p:tagLst>
</file>

<file path=ppt/tags/tag43.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Topic"/>
  <p:tag name="EE4P_AGENDAWIZARD_CONTENT" val="/Objetivos"/>
  <p:tag name="EE4P_AGENDAWIZARD_PROPERTIES" val="85.08276/135.25/159.5431/39.58284"/>
</p:tagLst>
</file>

<file path=ppt/tags/tag44.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ItemNo"/>
  <p:tag name="EE4P_AGENDAWIZARD_CONTENT" val="/1"/>
  <p:tag name="EE4P_AGENDAWIZARD_PROPERTIES" val="40.49992/135.25/39.58284/39.58284"/>
</p:tagLst>
</file>

<file path=ppt/tags/tag45.xml><?xml version="1.0" encoding="utf-8"?>
<p:tagLst xmlns:a="http://schemas.openxmlformats.org/drawingml/2006/main" xmlns:r="http://schemas.openxmlformats.org/officeDocument/2006/relationships" xmlns:p="http://schemas.openxmlformats.org/presentationml/2006/main">
  <p:tag name="EE4P_AGENDAWIZARD" val="title"/>
</p:tagLst>
</file>

<file path=ppt/tags/tag5.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Topic"/>
  <p:tag name="EE4P_AGENDAWIZARD_CONTENT" val="/Exemplos de qWSM"/>
  <p:tag name="EE4P_AGENDAWIZARD_PROPERTIES" val="85.08276/224.4157/159.5431/39.58284"/>
</p:tagLst>
</file>

<file path=ppt/tags/tag6.xml><?xml version="1.0" encoding="utf-8"?>
<p:tagLst xmlns:a="http://schemas.openxmlformats.org/drawingml/2006/main" xmlns:r="http://schemas.openxmlformats.org/officeDocument/2006/relationships" xmlns:p="http://schemas.openxmlformats.org/presentationml/2006/main">
  <p:tag name="EE4P_AGENDAWIZARD" val="item_a9fad206-d2b1-4947-b5be-7aa86955292f_ItemNo"/>
  <p:tag name="EE4P_AGENDAWIZARD_CONTENT" val="/3"/>
  <p:tag name="EE4P_AGENDAWIZARD_PROPERTIES" val="40.49992/224.4157/39.58284/39.58284"/>
</p:tagLst>
</file>

<file path=ppt/tags/tag7.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Topic"/>
  <p:tag name="EE4P_AGENDAWIZARD_CONTENT" val="/O modelo qWSM"/>
  <p:tag name="EE4P_AGENDAWIZARD_PROPERTIES" val="85.08276/179.8328/159.5431/39.58284"/>
</p:tagLst>
</file>

<file path=ppt/tags/tag8.xml><?xml version="1.0" encoding="utf-8"?>
<p:tagLst xmlns:a="http://schemas.openxmlformats.org/drawingml/2006/main" xmlns:r="http://schemas.openxmlformats.org/officeDocument/2006/relationships" xmlns:p="http://schemas.openxmlformats.org/presentationml/2006/main">
  <p:tag name="EE4P_AGENDAWIZARD" val="item_93ee7dcd-1892-4d1e-9a06-da997f2d004c_ItemNo"/>
  <p:tag name="EE4P_AGENDAWIZARD_CONTENT" val="/2"/>
  <p:tag name="EE4P_AGENDAWIZARD_PROPERTIES" val="40.49992/179.8328/39.58284/39.58284"/>
</p:tagLst>
</file>

<file path=ppt/tags/tag9.xml><?xml version="1.0" encoding="utf-8"?>
<p:tagLst xmlns:a="http://schemas.openxmlformats.org/drawingml/2006/main" xmlns:r="http://schemas.openxmlformats.org/officeDocument/2006/relationships" xmlns:p="http://schemas.openxmlformats.org/presentationml/2006/main">
  <p:tag name="EE4P_AGENDAWIZARD" val="item_b5e63066-9870-4759-b79d-5ba954684ff6_Element"/>
</p:tagLst>
</file>

<file path=ppt/theme/theme1.xml><?xml version="1.0" encoding="utf-8"?>
<a:theme xmlns:a="http://schemas.openxmlformats.org/drawingml/2006/main" name="190819_Fachbereich_16_9">
  <a:themeElements>
    <a:clrScheme name="Benutzerdefiniert 3">
      <a:dk1>
        <a:srgbClr val="000000"/>
      </a:dk1>
      <a:lt1>
        <a:srgbClr val="FFFFFF"/>
      </a:lt1>
      <a:dk2>
        <a:srgbClr val="004E73"/>
      </a:dk2>
      <a:lt2>
        <a:srgbClr val="898989"/>
      </a:lt2>
      <a:accent1>
        <a:srgbClr val="FDCA00"/>
      </a:accent1>
      <a:accent2>
        <a:srgbClr val="0083CC"/>
      </a:accent2>
      <a:accent3>
        <a:srgbClr val="99C000"/>
      </a:accent3>
      <a:accent4>
        <a:srgbClr val="EC6500"/>
      </a:accent4>
      <a:accent5>
        <a:srgbClr val="E6001A"/>
      </a:accent5>
      <a:accent6>
        <a:srgbClr val="721085"/>
      </a:accent6>
      <a:hlink>
        <a:srgbClr val="009CDA"/>
      </a:hlink>
      <a:folHlink>
        <a:srgbClr val="A6008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28575"/>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600" dirty="0" smtClean="0"/>
        </a:defPPr>
      </a:lstStyle>
      <a:style>
        <a:lnRef idx="2">
          <a:schemeClr val="accent1"/>
        </a:lnRef>
        <a:fillRef idx="1">
          <a:schemeClr val="lt1"/>
        </a:fillRef>
        <a:effectRef idx="0">
          <a:schemeClr val="accent1"/>
        </a:effectRef>
        <a:fontRef idx="minor">
          <a:schemeClr val="dk1"/>
        </a:fontRef>
      </a:style>
    </a:spDef>
    <a:lnDef>
      <a:spPr>
        <a:ln w="190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w="38100">
          <a:noFill/>
        </a:ln>
        <a:effectLst/>
      </a:spPr>
      <a:bodyPr wrap="none" rtlCol="0">
        <a:spAutoFit/>
      </a:bodyPr>
      <a:lstStyle>
        <a:defPPr>
          <a:defRPr sz="1600" dirty="0" smtClean="0"/>
        </a:defPPr>
      </a:lstStyle>
    </a:txDef>
  </a:objectDefaults>
  <a:extraClrSchemeLst>
    <a:extraClrScheme>
      <a:clrScheme name="v1_TUD_Präsentation_ro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1_TUD_Präsentation_ro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1_TUD_Präsentation_ro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1_TUD_Präsentation_ro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1_TUD_Präsentation_ro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1_TUD_Präsentation_ro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1_TUD_Präsentation_ro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1_TUD_Präsentation_ro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1_TUD_Präsentation_ro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1_TUD_Präsentation_ro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1_TUD_Präsentation_ro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1_TUD_Präsentation_ro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21-09-07_16zu9_v9" id="{E32A2DAA-28C0-404B-A108-18FA68F9F237}" vid="{DF4F8365-4ADA-4F60-B143-27569DB8633B}"/>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2021-09-07_16zu9_v9</Template>
  <TotalTime>0</TotalTime>
  <Words>3592</Words>
  <Application>Microsoft Office PowerPoint</Application>
  <PresentationFormat>Benutzerdefiniert</PresentationFormat>
  <Paragraphs>427</Paragraphs>
  <Slides>27</Slides>
  <Notes>8</Notes>
  <HiddenSlides>1</HiddenSlides>
  <MMClips>1</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27</vt:i4>
      </vt:variant>
    </vt:vector>
  </HeadingPairs>
  <TitlesOfParts>
    <vt:vector size="34" baseType="lpstr">
      <vt:lpstr>Arial</vt:lpstr>
      <vt:lpstr>Calibri</vt:lpstr>
      <vt:lpstr>Cambria Math</vt:lpstr>
      <vt:lpstr>Open Sans</vt:lpstr>
      <vt:lpstr>Times New Roman</vt:lpstr>
      <vt:lpstr>Wingdings</vt:lpstr>
      <vt:lpstr>190819_Fachbereich_16_9</vt:lpstr>
      <vt:lpstr>The quantitative Working Space Model - Evalucao</vt:lpstr>
      <vt:lpstr>Agenda</vt:lpstr>
      <vt:lpstr>Objetivos e caminho da pesquisa</vt:lpstr>
      <vt:lpstr>Agenda</vt:lpstr>
      <vt:lpstr>State of Research –  Competing Modelling Approaches</vt:lpstr>
      <vt:lpstr>State of Research – The Working Space Model (WSM)</vt:lpstr>
      <vt:lpstr>State of Research –  The quantitative Working Space Model (qWSM) </vt:lpstr>
      <vt:lpstr>Elementos de qWSM</vt:lpstr>
      <vt:lpstr>Elementos de qWSM</vt:lpstr>
      <vt:lpstr>Motivaçãlo and objetivo </vt:lpstr>
      <vt:lpstr>Agenda</vt:lpstr>
      <vt:lpstr>Exemplo 1 Tanque termico</vt:lpstr>
      <vt:lpstr>Ram Pump </vt:lpstr>
      <vt:lpstr>The Hydraulic Ram – an example for using the qWSM</vt:lpstr>
      <vt:lpstr>Agenda</vt:lpstr>
      <vt:lpstr>The hydraulic ram – conceito</vt:lpstr>
      <vt:lpstr>The hydraulic ram – principio e parametros carateristicos</vt:lpstr>
      <vt:lpstr>Analise ambiental</vt:lpstr>
      <vt:lpstr>Objetivos e caminho da pesquisa</vt:lpstr>
      <vt:lpstr>Questionario 1: Conceito</vt:lpstr>
      <vt:lpstr>Questionario 2: Design</vt:lpstr>
      <vt:lpstr>Questionario 3: Analise ambiental</vt:lpstr>
      <vt:lpstr>Methodological framework for building a qWSM</vt:lpstr>
      <vt:lpstr>Thank you for your attention!</vt:lpstr>
      <vt:lpstr>References</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Arial 24 Fett, Schwarz Untertitel, Arial 20, fett, grau</dc:title>
  <dc:creator>Florian Schmitt</dc:creator>
  <cp:lastModifiedBy>Florian Schmitt</cp:lastModifiedBy>
  <cp:revision>1016</cp:revision>
  <cp:lastPrinted>2022-08-05T13:40:15Z</cp:lastPrinted>
  <dcterms:created xsi:type="dcterms:W3CDTF">2022-01-19T16:10:30Z</dcterms:created>
  <dcterms:modified xsi:type="dcterms:W3CDTF">2024-09-24T20:30:56Z</dcterms:modified>
</cp:coreProperties>
</file>